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1A90125-C876-FB26-DF75-A24433D90732}" name="Ana Pancorbo" initials="AP" userId="S::apancorbo@freepikco.onmicrosoft.com::4c647062-b286-4ec9-a79d-abe5166791c6" providerId="AD"/>
  <p188:author id="{60FB20EF-046E-9836-70C5-E8938F8A6740}" name="Paula López Rodríguez" initials="PLR" userId="S::prodriguez@freepikco.onmicrosoft.com::0dabe7f3-1114-4626-94e2-2624c6ec2ef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B2FC"/>
    <a:srgbClr val="363D23"/>
    <a:srgbClr val="444E2C"/>
    <a:srgbClr val="525D35"/>
    <a:srgbClr val="424B2B"/>
    <a:srgbClr val="FCF8EA"/>
    <a:srgbClr val="265444"/>
    <a:srgbClr val="6E6E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Estilo claro 1 - Acento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00" autoAdjust="0"/>
    <p:restoredTop sz="95079" autoAdjust="0"/>
  </p:normalViewPr>
  <p:slideViewPr>
    <p:cSldViewPr snapToGrid="0" showGuides="1">
      <p:cViewPr varScale="1">
        <p:scale>
          <a:sx n="104" d="100"/>
          <a:sy n="104" d="100"/>
        </p:scale>
        <p:origin x="739" y="72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7" d="100"/>
        <a:sy n="2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8/10/relationships/authors" Target="author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9BCC49-4A81-45E3-B0BA-4506D0CC7A82}" type="datetimeFigureOut">
              <a:rPr lang="es-ES" smtClean="0"/>
              <a:t>14/05/2023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2F922-EF9C-456C-95E6-D96DA79A854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039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2F922-EF9C-456C-95E6-D96DA79A854E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5529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grama de flujo: entrada manual 3">
            <a:extLst>
              <a:ext uri="{FF2B5EF4-FFF2-40B4-BE49-F238E27FC236}">
                <a16:creationId xmlns:a16="http://schemas.microsoft.com/office/drawing/2014/main" id="{C955E95D-F193-9FB5-D8C2-2719327C0F3C}"/>
              </a:ext>
            </a:extLst>
          </p:cNvPr>
          <p:cNvSpPr/>
          <p:nvPr userDrawn="1"/>
        </p:nvSpPr>
        <p:spPr>
          <a:xfrm rot="10800000">
            <a:off x="-7485" y="-2"/>
            <a:ext cx="1456209" cy="4081402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riángulo rectángulo 4">
            <a:extLst>
              <a:ext uri="{FF2B5EF4-FFF2-40B4-BE49-F238E27FC236}">
                <a16:creationId xmlns:a16="http://schemas.microsoft.com/office/drawing/2014/main" id="{C4C21500-4633-3239-F2C2-D3C1CE5F55EE}"/>
              </a:ext>
            </a:extLst>
          </p:cNvPr>
          <p:cNvSpPr/>
          <p:nvPr userDrawn="1"/>
        </p:nvSpPr>
        <p:spPr>
          <a:xfrm rot="16200000">
            <a:off x="6154571" y="2154072"/>
            <a:ext cx="3742497" cy="2236360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D68A35-24B2-4F9F-DF00-C80C6652F298}"/>
              </a:ext>
            </a:extLst>
          </p:cNvPr>
          <p:cNvGrpSpPr/>
          <p:nvPr userDrawn="1"/>
        </p:nvGrpSpPr>
        <p:grpSpPr>
          <a:xfrm>
            <a:off x="5286532" y="3624718"/>
            <a:ext cx="1119057" cy="388741"/>
            <a:chOff x="1933859" y="1098243"/>
            <a:chExt cx="1743090" cy="605519"/>
          </a:xfrm>
          <a:solidFill>
            <a:schemeClr val="accent2"/>
          </a:solidFill>
        </p:grpSpPr>
        <p:sp>
          <p:nvSpPr>
            <p:cNvPr id="7" name="Triángulo isósceles 6">
              <a:extLst>
                <a:ext uri="{FF2B5EF4-FFF2-40B4-BE49-F238E27FC236}">
                  <a16:creationId xmlns:a16="http://schemas.microsoft.com/office/drawing/2014/main" id="{D668BC42-FAAE-F798-B095-1A3409E8AFCF}"/>
                </a:ext>
              </a:extLst>
            </p:cNvPr>
            <p:cNvSpPr/>
            <p:nvPr/>
          </p:nvSpPr>
          <p:spPr>
            <a:xfrm rot="5400000">
              <a:off x="1892099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Triángulo isósceles 7">
              <a:extLst>
                <a:ext uri="{FF2B5EF4-FFF2-40B4-BE49-F238E27FC236}">
                  <a16:creationId xmlns:a16="http://schemas.microsoft.com/office/drawing/2014/main" id="{8A76DFD6-BF94-408A-7456-D2F8A9161672}"/>
                </a:ext>
              </a:extLst>
            </p:cNvPr>
            <p:cNvSpPr/>
            <p:nvPr/>
          </p:nvSpPr>
          <p:spPr>
            <a:xfrm rot="5400000">
              <a:off x="2502545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Triángulo isósceles 8">
              <a:extLst>
                <a:ext uri="{FF2B5EF4-FFF2-40B4-BE49-F238E27FC236}">
                  <a16:creationId xmlns:a16="http://schemas.microsoft.com/office/drawing/2014/main" id="{0B8DF58E-294F-51FA-276F-C0E99DCB9F6A}"/>
                </a:ext>
              </a:extLst>
            </p:cNvPr>
            <p:cNvSpPr/>
            <p:nvPr/>
          </p:nvSpPr>
          <p:spPr>
            <a:xfrm rot="5400000">
              <a:off x="3113190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339988"/>
            <a:ext cx="6858000" cy="1484211"/>
          </a:xfrm>
        </p:spPr>
        <p:txBody>
          <a:bodyPr anchor="b">
            <a:no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202636"/>
            <a:ext cx="6858000" cy="35138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23002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4CBCF9EC-E00D-4C00-E79E-F3F48FE460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160" y="3210907"/>
            <a:ext cx="1323295" cy="1360274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C9AC2399-B95D-3099-CAD4-61AF349B83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2216" y="340671"/>
            <a:ext cx="1694690" cy="1742047"/>
          </a:xfrm>
          <a:prstGeom prst="rect">
            <a:avLst/>
          </a:prstGeom>
        </p:spPr>
      </p:pic>
      <p:sp>
        <p:nvSpPr>
          <p:cNvPr id="12" name="Triángulo rectángulo 11">
            <a:extLst>
              <a:ext uri="{FF2B5EF4-FFF2-40B4-BE49-F238E27FC236}">
                <a16:creationId xmlns:a16="http://schemas.microsoft.com/office/drawing/2014/main" id="{E17D6635-2B40-1A57-5541-34CC6A99D21D}"/>
              </a:ext>
            </a:extLst>
          </p:cNvPr>
          <p:cNvSpPr/>
          <p:nvPr userDrawn="1"/>
        </p:nvSpPr>
        <p:spPr>
          <a:xfrm rot="16200000" flipH="1">
            <a:off x="6159500" y="753070"/>
            <a:ext cx="3742497" cy="2236360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9E56E9C2-8AE0-BD01-72E7-6DFAE34AD166}"/>
              </a:ext>
            </a:extLst>
          </p:cNvPr>
          <p:cNvGrpSpPr/>
          <p:nvPr userDrawn="1"/>
        </p:nvGrpSpPr>
        <p:grpSpPr>
          <a:xfrm>
            <a:off x="2624282" y="4014135"/>
            <a:ext cx="1520148" cy="528073"/>
            <a:chOff x="1933859" y="1098243"/>
            <a:chExt cx="1743090" cy="605519"/>
          </a:xfrm>
          <a:solidFill>
            <a:schemeClr val="accent2"/>
          </a:solidFill>
        </p:grpSpPr>
        <p:sp>
          <p:nvSpPr>
            <p:cNvPr id="14" name="Triángulo isósceles 13">
              <a:extLst>
                <a:ext uri="{FF2B5EF4-FFF2-40B4-BE49-F238E27FC236}">
                  <a16:creationId xmlns:a16="http://schemas.microsoft.com/office/drawing/2014/main" id="{6104CB0F-D154-CD53-969C-9153CE2E00A1}"/>
                </a:ext>
              </a:extLst>
            </p:cNvPr>
            <p:cNvSpPr/>
            <p:nvPr/>
          </p:nvSpPr>
          <p:spPr>
            <a:xfrm rot="5400000">
              <a:off x="1892099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Triángulo isósceles 14">
              <a:extLst>
                <a:ext uri="{FF2B5EF4-FFF2-40B4-BE49-F238E27FC236}">
                  <a16:creationId xmlns:a16="http://schemas.microsoft.com/office/drawing/2014/main" id="{2736DE3D-24F2-1358-BFC1-38E78B4C9FF2}"/>
                </a:ext>
              </a:extLst>
            </p:cNvPr>
            <p:cNvSpPr/>
            <p:nvPr/>
          </p:nvSpPr>
          <p:spPr>
            <a:xfrm rot="5400000">
              <a:off x="2502545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Triángulo isósceles 15">
              <a:extLst>
                <a:ext uri="{FF2B5EF4-FFF2-40B4-BE49-F238E27FC236}">
                  <a16:creationId xmlns:a16="http://schemas.microsoft.com/office/drawing/2014/main" id="{F093049A-8EBD-2EA3-BCE6-73287F579506}"/>
                </a:ext>
              </a:extLst>
            </p:cNvPr>
            <p:cNvSpPr/>
            <p:nvPr/>
          </p:nvSpPr>
          <p:spPr>
            <a:xfrm rot="5400000">
              <a:off x="3113190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8F7DF3-02F3-41BF-A060-159BA21B5D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30662" y="2328900"/>
            <a:ext cx="3989438" cy="203040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58967345-DB07-428F-8914-C3F421A8A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0661" y="1072529"/>
            <a:ext cx="3989438" cy="108073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7460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09043F-2CB1-4697-ADC0-1A4B5CEE0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43260"/>
            <a:ext cx="7886700" cy="265698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4782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55245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175260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5800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85D4F7D6-2D62-5C91-4BE2-20A3981414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78455" y="3342075"/>
            <a:ext cx="1455625" cy="1496301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DCDEB1BE-BDAE-2C28-4C67-78415CEAEE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1390" y="247758"/>
            <a:ext cx="1825197" cy="1876201"/>
          </a:xfrm>
          <a:prstGeom prst="rect">
            <a:avLst/>
          </a:prstGeom>
        </p:spPr>
      </p:pic>
      <p:sp>
        <p:nvSpPr>
          <p:cNvPr id="11" name="Diagrama de flujo: entrada manual 10">
            <a:extLst>
              <a:ext uri="{FF2B5EF4-FFF2-40B4-BE49-F238E27FC236}">
                <a16:creationId xmlns:a16="http://schemas.microsoft.com/office/drawing/2014/main" id="{F073C159-80E3-807F-7858-307DEFE8EB48}"/>
              </a:ext>
            </a:extLst>
          </p:cNvPr>
          <p:cNvSpPr/>
          <p:nvPr userDrawn="1"/>
        </p:nvSpPr>
        <p:spPr>
          <a:xfrm rot="10800000">
            <a:off x="-7485" y="-7622"/>
            <a:ext cx="1456209" cy="4081402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riángulo rectángulo 11">
            <a:extLst>
              <a:ext uri="{FF2B5EF4-FFF2-40B4-BE49-F238E27FC236}">
                <a16:creationId xmlns:a16="http://schemas.microsoft.com/office/drawing/2014/main" id="{4F905F12-96B6-6FDC-A6D3-DE5FFD521703}"/>
              </a:ext>
            </a:extLst>
          </p:cNvPr>
          <p:cNvSpPr/>
          <p:nvPr userDrawn="1"/>
        </p:nvSpPr>
        <p:spPr>
          <a:xfrm rot="16200000">
            <a:off x="6154571" y="2154072"/>
            <a:ext cx="3742497" cy="2236360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337" y="973393"/>
            <a:ext cx="3267389" cy="1964157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3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5849" y="3096061"/>
            <a:ext cx="3267390" cy="112134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4375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138118C-7525-42C5-83E9-649111189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243260"/>
            <a:ext cx="7696200" cy="265698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148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76313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áfico 26">
            <a:extLst>
              <a:ext uri="{FF2B5EF4-FFF2-40B4-BE49-F238E27FC236}">
                <a16:creationId xmlns:a16="http://schemas.microsoft.com/office/drawing/2014/main" id="{BA66AD1E-A668-2622-3C42-B1834909D6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8479" y="1887384"/>
            <a:ext cx="1455625" cy="1496301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63A43F33-70C2-2527-2367-ED55848D2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8366" y="426435"/>
            <a:ext cx="1825197" cy="1876201"/>
          </a:xfrm>
          <a:prstGeom prst="rect">
            <a:avLst/>
          </a:prstGeom>
        </p:spPr>
      </p:pic>
      <p:sp>
        <p:nvSpPr>
          <p:cNvPr id="29" name="Diagrama de flujo: entrada manual 28">
            <a:extLst>
              <a:ext uri="{FF2B5EF4-FFF2-40B4-BE49-F238E27FC236}">
                <a16:creationId xmlns:a16="http://schemas.microsoft.com/office/drawing/2014/main" id="{5B0FB071-A331-7A3F-B205-0BDA8D3F7935}"/>
              </a:ext>
            </a:extLst>
          </p:cNvPr>
          <p:cNvSpPr/>
          <p:nvPr userDrawn="1"/>
        </p:nvSpPr>
        <p:spPr>
          <a:xfrm rot="5400000">
            <a:off x="2197203" y="1585089"/>
            <a:ext cx="1366681" cy="5761090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23207F-3A99-479A-8D98-54FCC6B21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EFF7-90E2-431F-8E31-BA0CE4C55B2F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ABC894-7C47-47FE-979B-D1600C3FA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F3D13E-9C06-4F32-B4E5-20DCCDD93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E1A90284-BB8E-44FF-BAF3-4210A062E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900" y="552450"/>
            <a:ext cx="7696200" cy="71556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4EB6436-7B2F-4CF4-A7B3-637707BBD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8441" y="2111465"/>
            <a:ext cx="2269875" cy="428265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B9F2CB4-854C-4A2D-8E5A-AE2CAEDF36C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878441" y="1691487"/>
            <a:ext cx="2550242" cy="392482"/>
          </a:xfrm>
        </p:spPr>
        <p:txBody>
          <a:bodyPr>
            <a:noAutofit/>
          </a:bodyPr>
          <a:lstStyle>
            <a:lvl1pPr marL="0" indent="0" algn="l">
              <a:buNone/>
              <a:defRPr sz="25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2445460-6BB8-4584-BBAD-2A746E4E886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988965" y="1571402"/>
            <a:ext cx="889474" cy="637443"/>
          </a:xfr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D50625D-D1D2-4BED-A57E-AF2558964A5D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650343" y="2111465"/>
            <a:ext cx="2269875" cy="428265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9B24D4A-24D4-4C19-B8E4-B7B34D055A22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5650343" y="1691487"/>
            <a:ext cx="2550242" cy="392482"/>
          </a:xfrm>
        </p:spPr>
        <p:txBody>
          <a:bodyPr>
            <a:noAutofit/>
          </a:bodyPr>
          <a:lstStyle>
            <a:lvl1pPr marL="0" indent="0" algn="l">
              <a:buNone/>
              <a:defRPr sz="25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AF97CD13-C2D8-4DF9-B701-0C88073DB5E7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756761" y="1571402"/>
            <a:ext cx="889474" cy="637444"/>
          </a:xfr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529610B-4413-481B-B9E0-8FEBA647F1CE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5650341" y="3573943"/>
            <a:ext cx="2269875" cy="446954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9E34447-83CD-4552-9429-F4C44AEEADE0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5650341" y="3160835"/>
            <a:ext cx="2550242" cy="392482"/>
          </a:xfrm>
        </p:spPr>
        <p:txBody>
          <a:bodyPr>
            <a:noAutofit/>
          </a:bodyPr>
          <a:lstStyle>
            <a:lvl1pPr marL="0" indent="0" algn="l">
              <a:buNone/>
              <a:defRPr sz="25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D68B7FF-8382-40DA-B2CD-B737321134AF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756759" y="3033875"/>
            <a:ext cx="889474" cy="637444"/>
          </a:xfr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1443ACC-3C2E-43B1-9C41-F1B650BA568E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878441" y="3573943"/>
            <a:ext cx="2269875" cy="446954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307829D-4950-496A-B2D0-D6A3A027FF4A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1878441" y="3160835"/>
            <a:ext cx="2550242" cy="392482"/>
          </a:xfrm>
        </p:spPr>
        <p:txBody>
          <a:bodyPr>
            <a:noAutofit/>
          </a:bodyPr>
          <a:lstStyle>
            <a:lvl1pPr marL="0" indent="0" algn="l">
              <a:buNone/>
              <a:defRPr sz="25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A44834D-2338-486D-8D4E-217E192CEA8D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981027" y="3032693"/>
            <a:ext cx="889474" cy="637443"/>
          </a:xfr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13716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áfico 16">
            <a:extLst>
              <a:ext uri="{FF2B5EF4-FFF2-40B4-BE49-F238E27FC236}">
                <a16:creationId xmlns:a16="http://schemas.microsoft.com/office/drawing/2014/main" id="{A56D2C67-597B-162A-9EA3-042F7A0965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6665" y="3337649"/>
            <a:ext cx="1455625" cy="1496301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2223C08F-770E-9061-A506-F0A072FFD2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1037" y="127662"/>
            <a:ext cx="1825197" cy="1876201"/>
          </a:xfrm>
          <a:prstGeom prst="rect">
            <a:avLst/>
          </a:prstGeom>
        </p:spPr>
      </p:pic>
      <p:sp>
        <p:nvSpPr>
          <p:cNvPr id="19" name="Triángulo rectángulo 18">
            <a:extLst>
              <a:ext uri="{FF2B5EF4-FFF2-40B4-BE49-F238E27FC236}">
                <a16:creationId xmlns:a16="http://schemas.microsoft.com/office/drawing/2014/main" id="{B84B28DA-D436-4987-5CE9-3E2BAF896C72}"/>
              </a:ext>
            </a:extLst>
          </p:cNvPr>
          <p:cNvSpPr/>
          <p:nvPr userDrawn="1"/>
        </p:nvSpPr>
        <p:spPr>
          <a:xfrm rot="5400000">
            <a:off x="-755426" y="761611"/>
            <a:ext cx="3742497" cy="2236360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C12C8502-F5D5-B36C-9FB7-79F07838968F}"/>
              </a:ext>
            </a:extLst>
          </p:cNvPr>
          <p:cNvGrpSpPr/>
          <p:nvPr userDrawn="1"/>
        </p:nvGrpSpPr>
        <p:grpSpPr>
          <a:xfrm>
            <a:off x="6899952" y="4062977"/>
            <a:ext cx="1520148" cy="528073"/>
            <a:chOff x="1933859" y="1098243"/>
            <a:chExt cx="1743090" cy="605519"/>
          </a:xfrm>
          <a:solidFill>
            <a:schemeClr val="accent2"/>
          </a:solidFill>
        </p:grpSpPr>
        <p:sp>
          <p:nvSpPr>
            <p:cNvPr id="21" name="Triángulo isósceles 20">
              <a:extLst>
                <a:ext uri="{FF2B5EF4-FFF2-40B4-BE49-F238E27FC236}">
                  <a16:creationId xmlns:a16="http://schemas.microsoft.com/office/drawing/2014/main" id="{F452DB33-2F19-7162-A04E-3099A6E0263E}"/>
                </a:ext>
              </a:extLst>
            </p:cNvPr>
            <p:cNvSpPr/>
            <p:nvPr/>
          </p:nvSpPr>
          <p:spPr>
            <a:xfrm rot="5400000">
              <a:off x="1892099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Triángulo isósceles 21">
              <a:extLst>
                <a:ext uri="{FF2B5EF4-FFF2-40B4-BE49-F238E27FC236}">
                  <a16:creationId xmlns:a16="http://schemas.microsoft.com/office/drawing/2014/main" id="{877D2DC7-4DFD-850A-2E01-6153DC5EDEAA}"/>
                </a:ext>
              </a:extLst>
            </p:cNvPr>
            <p:cNvSpPr/>
            <p:nvPr/>
          </p:nvSpPr>
          <p:spPr>
            <a:xfrm rot="5400000">
              <a:off x="2502545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" name="Triángulo isósceles 22">
              <a:extLst>
                <a:ext uri="{FF2B5EF4-FFF2-40B4-BE49-F238E27FC236}">
                  <a16:creationId xmlns:a16="http://schemas.microsoft.com/office/drawing/2014/main" id="{F32A6A95-FFD4-E983-82C4-2F367F7A8BB5}"/>
                </a:ext>
              </a:extLst>
            </p:cNvPr>
            <p:cNvSpPr/>
            <p:nvPr/>
          </p:nvSpPr>
          <p:spPr>
            <a:xfrm rot="5400000">
              <a:off x="3113190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B216C9-25F2-4E9A-9F78-0530A54C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5ED5E6-9651-4767-9A5B-CB38794482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7925" y="3051630"/>
            <a:ext cx="2444540" cy="719189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AEA3490-67CC-4B49-867B-59A5F0527F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177" y="3051630"/>
            <a:ext cx="2444540" cy="719189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44A65C1-537A-49EC-B360-2884C343A26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907029" y="2637858"/>
            <a:ext cx="2266333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A576A6E-6F7A-44AB-90FE-92E4056E8F3B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449281" y="2636180"/>
            <a:ext cx="2266333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ABFA7B1-3F38-4BB3-990D-E15E1AAD4718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5902429" y="3051629"/>
            <a:ext cx="2444540" cy="719189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0E1E2C2-B2A4-4196-9BED-46BB448A9BBA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5991533" y="2632030"/>
            <a:ext cx="2266333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713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68729362-B699-5D47-E148-7CD3500072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4693" y="3356646"/>
            <a:ext cx="1323295" cy="1360274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531894BA-BA80-C526-F82D-F179680EDE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43129" y="957392"/>
            <a:ext cx="1694690" cy="1742047"/>
          </a:xfrm>
          <a:prstGeom prst="rect">
            <a:avLst/>
          </a:prstGeom>
        </p:spPr>
      </p:pic>
      <p:sp>
        <p:nvSpPr>
          <p:cNvPr id="11" name="Triángulo rectángulo 10">
            <a:extLst>
              <a:ext uri="{FF2B5EF4-FFF2-40B4-BE49-F238E27FC236}">
                <a16:creationId xmlns:a16="http://schemas.microsoft.com/office/drawing/2014/main" id="{5A9E743F-613B-5FA4-C8CD-ABFCDADB9D20}"/>
              </a:ext>
            </a:extLst>
          </p:cNvPr>
          <p:cNvSpPr/>
          <p:nvPr userDrawn="1"/>
        </p:nvSpPr>
        <p:spPr>
          <a:xfrm rot="5400000">
            <a:off x="-755426" y="761611"/>
            <a:ext cx="3742497" cy="2236360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Diagrama de flujo: entrada manual 11">
            <a:extLst>
              <a:ext uri="{FF2B5EF4-FFF2-40B4-BE49-F238E27FC236}">
                <a16:creationId xmlns:a16="http://schemas.microsoft.com/office/drawing/2014/main" id="{C771E3D8-D68C-18CA-B5F0-9EA2CE7741D0}"/>
              </a:ext>
            </a:extLst>
          </p:cNvPr>
          <p:cNvSpPr/>
          <p:nvPr userDrawn="1"/>
        </p:nvSpPr>
        <p:spPr>
          <a:xfrm rot="10800000" flipH="1" flipV="1">
            <a:off x="7263015" y="1062098"/>
            <a:ext cx="1880985" cy="4081402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1956201"/>
            <a:ext cx="7696200" cy="1671744"/>
          </a:xfrm>
        </p:spPr>
        <p:txBody>
          <a:bodyPr anchor="b">
            <a:noAutofit/>
          </a:bodyPr>
          <a:lstStyle>
            <a:lvl1pPr algn="ctr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3839" y="3636975"/>
            <a:ext cx="2626320" cy="519209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3FEA4E8-678D-4279-BA7C-4E624B9ABEB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22605" y="772522"/>
            <a:ext cx="1498790" cy="982154"/>
          </a:xfrm>
        </p:spPr>
        <p:txBody>
          <a:bodyPr>
            <a:noAutofit/>
          </a:bodyPr>
          <a:lstStyle>
            <a:lvl1pPr marL="0" indent="0" algn="ctr">
              <a:buNone/>
              <a:defRPr sz="720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539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riángulo rectángulo 6">
            <a:extLst>
              <a:ext uri="{FF2B5EF4-FFF2-40B4-BE49-F238E27FC236}">
                <a16:creationId xmlns:a16="http://schemas.microsoft.com/office/drawing/2014/main" id="{EA3A1F08-C75A-E91E-33B9-C5AABFF22851}"/>
              </a:ext>
            </a:extLst>
          </p:cNvPr>
          <p:cNvSpPr/>
          <p:nvPr userDrawn="1"/>
        </p:nvSpPr>
        <p:spPr>
          <a:xfrm rot="16200000">
            <a:off x="6369459" y="2368960"/>
            <a:ext cx="2002097" cy="3546984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D781046C-4BDB-EB08-6E71-CB72F5FBB9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383" y="3394301"/>
            <a:ext cx="1455625" cy="1496301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D4CCCA93-67C9-5993-6425-8CEC67A2C5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10769" y="491778"/>
            <a:ext cx="1825197" cy="18762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6595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áfico 15">
            <a:extLst>
              <a:ext uri="{FF2B5EF4-FFF2-40B4-BE49-F238E27FC236}">
                <a16:creationId xmlns:a16="http://schemas.microsoft.com/office/drawing/2014/main" id="{9BF5A752-D16D-6629-1180-FEDADFB7FD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031" y="2996729"/>
            <a:ext cx="1323295" cy="1360274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46A655B-FAE7-8736-5755-FAEC3478C3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4234" y="610861"/>
            <a:ext cx="1694690" cy="1742047"/>
          </a:xfrm>
          <a:prstGeom prst="rect">
            <a:avLst/>
          </a:prstGeom>
        </p:spPr>
      </p:pic>
      <p:sp>
        <p:nvSpPr>
          <p:cNvPr id="18" name="Diagrama de flujo: entrada manual 17">
            <a:extLst>
              <a:ext uri="{FF2B5EF4-FFF2-40B4-BE49-F238E27FC236}">
                <a16:creationId xmlns:a16="http://schemas.microsoft.com/office/drawing/2014/main" id="{0C160CA8-10F2-F4CD-9D97-8A59908DC224}"/>
              </a:ext>
            </a:extLst>
          </p:cNvPr>
          <p:cNvSpPr/>
          <p:nvPr userDrawn="1"/>
        </p:nvSpPr>
        <p:spPr>
          <a:xfrm rot="16200000" flipH="1">
            <a:off x="5201116" y="1200109"/>
            <a:ext cx="1189350" cy="6694629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64514" y="2823700"/>
            <a:ext cx="2771770" cy="987021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  <a:lvl2pPr algn="ctr">
              <a:defRPr sz="1400">
                <a:solidFill>
                  <a:schemeClr val="tx2"/>
                </a:solidFill>
              </a:defRPr>
            </a:lvl2pPr>
            <a:lvl3pPr algn="ctr">
              <a:defRPr sz="1400">
                <a:solidFill>
                  <a:schemeClr val="tx2"/>
                </a:solidFill>
              </a:defRPr>
            </a:lvl3pPr>
            <a:lvl4pPr algn="ctr">
              <a:defRPr sz="1400">
                <a:solidFill>
                  <a:schemeClr val="tx2"/>
                </a:solidFill>
              </a:defRPr>
            </a:lvl4pPr>
            <a:lvl5pPr algn="ctr"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95741" y="2826453"/>
            <a:ext cx="2771770" cy="98702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  <a:lvl2pPr algn="ctr">
              <a:defRPr sz="1400">
                <a:solidFill>
                  <a:schemeClr val="tx2"/>
                </a:solidFill>
              </a:defRPr>
            </a:lvl2pPr>
            <a:lvl3pPr algn="ctr">
              <a:defRPr sz="1400">
                <a:solidFill>
                  <a:schemeClr val="tx2"/>
                </a:solidFill>
              </a:defRPr>
            </a:lvl3pPr>
            <a:lvl4pPr algn="ctr">
              <a:defRPr sz="1400">
                <a:solidFill>
                  <a:schemeClr val="tx2"/>
                </a:solidFill>
              </a:defRPr>
            </a:lvl4pPr>
            <a:lvl5pPr algn="ctr"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47D2E8C-1B66-4B58-9E61-419F96DF9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57D406E-515A-4F43-9A01-A05A4C6D1924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162828" y="2357514"/>
            <a:ext cx="2785432" cy="405959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5C9BD97-A085-490E-8875-69685121698A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5195741" y="2357514"/>
            <a:ext cx="2783745" cy="405959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2294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0547CF66-1F17-D304-29E2-CB600AFDEC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4181" y="724882"/>
            <a:ext cx="1455625" cy="1496301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55DF8750-8AEB-2D27-3C57-F33CF87BA0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7997" y="2941119"/>
            <a:ext cx="1825197" cy="1876201"/>
          </a:xfrm>
          <a:prstGeom prst="rect">
            <a:avLst/>
          </a:prstGeom>
        </p:spPr>
      </p:pic>
      <p:sp>
        <p:nvSpPr>
          <p:cNvPr id="5" name="Triángulo rectángulo 4">
            <a:extLst>
              <a:ext uri="{FF2B5EF4-FFF2-40B4-BE49-F238E27FC236}">
                <a16:creationId xmlns:a16="http://schemas.microsoft.com/office/drawing/2014/main" id="{F8A48AFF-BD94-B02C-9B61-22EA6B5CB9E9}"/>
              </a:ext>
            </a:extLst>
          </p:cNvPr>
          <p:cNvSpPr/>
          <p:nvPr userDrawn="1"/>
        </p:nvSpPr>
        <p:spPr>
          <a:xfrm rot="5400000">
            <a:off x="-753677" y="753068"/>
            <a:ext cx="3742497" cy="2236360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Diagrama de flujo: entrada manual 5">
            <a:extLst>
              <a:ext uri="{FF2B5EF4-FFF2-40B4-BE49-F238E27FC236}">
                <a16:creationId xmlns:a16="http://schemas.microsoft.com/office/drawing/2014/main" id="{9FACA55F-025F-2BD6-3C60-18862CD49A93}"/>
              </a:ext>
            </a:extLst>
          </p:cNvPr>
          <p:cNvSpPr/>
          <p:nvPr userDrawn="1"/>
        </p:nvSpPr>
        <p:spPr>
          <a:xfrm rot="10800000" flipH="1">
            <a:off x="7952450" y="-6148"/>
            <a:ext cx="1189350" cy="4763113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6818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grama de flujo: entrada manual 2">
            <a:extLst>
              <a:ext uri="{FF2B5EF4-FFF2-40B4-BE49-F238E27FC236}">
                <a16:creationId xmlns:a16="http://schemas.microsoft.com/office/drawing/2014/main" id="{C4F8832E-74FC-1C95-8A87-7999085512D8}"/>
              </a:ext>
            </a:extLst>
          </p:cNvPr>
          <p:cNvSpPr/>
          <p:nvPr userDrawn="1"/>
        </p:nvSpPr>
        <p:spPr>
          <a:xfrm rot="5400000">
            <a:off x="2745019" y="1208136"/>
            <a:ext cx="1189350" cy="6694629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474F8D14-AB8E-5999-B1CC-F1E3BF2242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1233" y="3061903"/>
            <a:ext cx="1323295" cy="1360274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1C47FFB1-D4A6-C3B6-E0D3-DD484DF81A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225" y="731000"/>
            <a:ext cx="1694690" cy="1742047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6D3423FD-5401-4143-EA10-4D650AA6436C}"/>
              </a:ext>
            </a:extLst>
          </p:cNvPr>
          <p:cNvGrpSpPr/>
          <p:nvPr userDrawn="1"/>
        </p:nvGrpSpPr>
        <p:grpSpPr>
          <a:xfrm>
            <a:off x="7369242" y="1249751"/>
            <a:ext cx="1520148" cy="528073"/>
            <a:chOff x="1933859" y="1098243"/>
            <a:chExt cx="1743090" cy="605519"/>
          </a:xfrm>
          <a:solidFill>
            <a:schemeClr val="accent2"/>
          </a:solidFill>
        </p:grpSpPr>
        <p:sp>
          <p:nvSpPr>
            <p:cNvPr id="7" name="Triángulo isósceles 6">
              <a:extLst>
                <a:ext uri="{FF2B5EF4-FFF2-40B4-BE49-F238E27FC236}">
                  <a16:creationId xmlns:a16="http://schemas.microsoft.com/office/drawing/2014/main" id="{322419D1-D3FA-47A3-3DE9-90DA22F4ADA9}"/>
                </a:ext>
              </a:extLst>
            </p:cNvPr>
            <p:cNvSpPr/>
            <p:nvPr/>
          </p:nvSpPr>
          <p:spPr>
            <a:xfrm rot="5400000">
              <a:off x="1892099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Triángulo isósceles 7">
              <a:extLst>
                <a:ext uri="{FF2B5EF4-FFF2-40B4-BE49-F238E27FC236}">
                  <a16:creationId xmlns:a16="http://schemas.microsoft.com/office/drawing/2014/main" id="{E7648C0E-26D9-43E3-31C5-4B68690F3D76}"/>
                </a:ext>
              </a:extLst>
            </p:cNvPr>
            <p:cNvSpPr/>
            <p:nvPr/>
          </p:nvSpPr>
          <p:spPr>
            <a:xfrm rot="5400000">
              <a:off x="2502545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Triángulo isósceles 8">
              <a:extLst>
                <a:ext uri="{FF2B5EF4-FFF2-40B4-BE49-F238E27FC236}">
                  <a16:creationId xmlns:a16="http://schemas.microsoft.com/office/drawing/2014/main" id="{DE50CF0C-2E9B-19CA-AF3C-0B5B08077747}"/>
                </a:ext>
              </a:extLst>
            </p:cNvPr>
            <p:cNvSpPr/>
            <p:nvPr/>
          </p:nvSpPr>
          <p:spPr>
            <a:xfrm rot="5400000">
              <a:off x="3113190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4873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0A031AF-35D0-7BBF-08A2-46DD9CE8F2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4490" y="674943"/>
            <a:ext cx="1694690" cy="1742047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CABF5830-5F28-F6C2-531C-918FA44E2B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2703" y="2276294"/>
            <a:ext cx="1455625" cy="1496301"/>
          </a:xfrm>
          <a:prstGeom prst="rect">
            <a:avLst/>
          </a:prstGeom>
        </p:spPr>
      </p:pic>
      <p:sp>
        <p:nvSpPr>
          <p:cNvPr id="5" name="Triángulo rectángulo 4">
            <a:extLst>
              <a:ext uri="{FF2B5EF4-FFF2-40B4-BE49-F238E27FC236}">
                <a16:creationId xmlns:a16="http://schemas.microsoft.com/office/drawing/2014/main" id="{E51B6384-84AD-DBB6-086F-FA1047ABBA13}"/>
              </a:ext>
            </a:extLst>
          </p:cNvPr>
          <p:cNvSpPr/>
          <p:nvPr userDrawn="1"/>
        </p:nvSpPr>
        <p:spPr>
          <a:xfrm rot="16200000" flipH="1">
            <a:off x="6159500" y="753070"/>
            <a:ext cx="3742497" cy="2236360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9845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CBA71995-9425-BA86-679E-456629B2C9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1187" y="3455277"/>
            <a:ext cx="1455625" cy="1496301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F26885B0-C992-8E93-40D0-F817B6DC82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1775" y="370843"/>
            <a:ext cx="1825197" cy="1876201"/>
          </a:xfrm>
          <a:prstGeom prst="rect">
            <a:avLst/>
          </a:prstGeom>
        </p:spPr>
      </p:pic>
      <p:sp>
        <p:nvSpPr>
          <p:cNvPr id="5" name="Triángulo rectángulo 4">
            <a:extLst>
              <a:ext uri="{FF2B5EF4-FFF2-40B4-BE49-F238E27FC236}">
                <a16:creationId xmlns:a16="http://schemas.microsoft.com/office/drawing/2014/main" id="{5F2827D7-910F-B101-887A-9D3B66F65A06}"/>
              </a:ext>
            </a:extLst>
          </p:cNvPr>
          <p:cNvSpPr/>
          <p:nvPr userDrawn="1"/>
        </p:nvSpPr>
        <p:spPr>
          <a:xfrm rot="5400000">
            <a:off x="-753677" y="753068"/>
            <a:ext cx="3742497" cy="2236360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1A5F46E4-7EED-CD3C-B18F-563D6EF37451}"/>
              </a:ext>
            </a:extLst>
          </p:cNvPr>
          <p:cNvGrpSpPr/>
          <p:nvPr userDrawn="1"/>
        </p:nvGrpSpPr>
        <p:grpSpPr>
          <a:xfrm>
            <a:off x="5104024" y="4330530"/>
            <a:ext cx="1520148" cy="528073"/>
            <a:chOff x="1933859" y="1098243"/>
            <a:chExt cx="1743090" cy="605519"/>
          </a:xfrm>
          <a:solidFill>
            <a:schemeClr val="accent2"/>
          </a:solidFill>
        </p:grpSpPr>
        <p:sp>
          <p:nvSpPr>
            <p:cNvPr id="7" name="Triángulo isósceles 6">
              <a:extLst>
                <a:ext uri="{FF2B5EF4-FFF2-40B4-BE49-F238E27FC236}">
                  <a16:creationId xmlns:a16="http://schemas.microsoft.com/office/drawing/2014/main" id="{560FBCF9-08C1-3CD6-0C44-B20884483060}"/>
                </a:ext>
              </a:extLst>
            </p:cNvPr>
            <p:cNvSpPr/>
            <p:nvPr/>
          </p:nvSpPr>
          <p:spPr>
            <a:xfrm rot="5400000">
              <a:off x="1892099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Triángulo isósceles 7">
              <a:extLst>
                <a:ext uri="{FF2B5EF4-FFF2-40B4-BE49-F238E27FC236}">
                  <a16:creationId xmlns:a16="http://schemas.microsoft.com/office/drawing/2014/main" id="{5FB7D936-C4E4-1284-C5B4-4DBB16F887FD}"/>
                </a:ext>
              </a:extLst>
            </p:cNvPr>
            <p:cNvSpPr/>
            <p:nvPr/>
          </p:nvSpPr>
          <p:spPr>
            <a:xfrm rot="5400000">
              <a:off x="2502545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Triángulo isósceles 8">
              <a:extLst>
                <a:ext uri="{FF2B5EF4-FFF2-40B4-BE49-F238E27FC236}">
                  <a16:creationId xmlns:a16="http://schemas.microsoft.com/office/drawing/2014/main" id="{A5CF1193-F5A8-B98D-2513-9F86D6241A23}"/>
                </a:ext>
              </a:extLst>
            </p:cNvPr>
            <p:cNvSpPr/>
            <p:nvPr/>
          </p:nvSpPr>
          <p:spPr>
            <a:xfrm rot="5400000">
              <a:off x="3113190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3318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CF9E4D11-1A09-237B-16E0-EE6EAAE4B9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2290" y="1253945"/>
            <a:ext cx="1455625" cy="1496301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17AA82C8-39D3-ABAD-193A-08B83DF8C4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239" y="2889383"/>
            <a:ext cx="1825197" cy="1876201"/>
          </a:xfrm>
          <a:prstGeom prst="rect">
            <a:avLst/>
          </a:prstGeom>
        </p:spPr>
      </p:pic>
      <p:sp>
        <p:nvSpPr>
          <p:cNvPr id="5" name="Triángulo rectángulo 4">
            <a:extLst>
              <a:ext uri="{FF2B5EF4-FFF2-40B4-BE49-F238E27FC236}">
                <a16:creationId xmlns:a16="http://schemas.microsoft.com/office/drawing/2014/main" id="{23C950D6-580A-84A6-0744-257DF52AEB1C}"/>
              </a:ext>
            </a:extLst>
          </p:cNvPr>
          <p:cNvSpPr/>
          <p:nvPr userDrawn="1"/>
        </p:nvSpPr>
        <p:spPr>
          <a:xfrm rot="16200000">
            <a:off x="6369459" y="2368960"/>
            <a:ext cx="2002097" cy="3546984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riángulo rectángulo 5">
            <a:extLst>
              <a:ext uri="{FF2B5EF4-FFF2-40B4-BE49-F238E27FC236}">
                <a16:creationId xmlns:a16="http://schemas.microsoft.com/office/drawing/2014/main" id="{9E1623BD-EDAD-7DFD-4F82-698FA31C30D5}"/>
              </a:ext>
            </a:extLst>
          </p:cNvPr>
          <p:cNvSpPr/>
          <p:nvPr userDrawn="1"/>
        </p:nvSpPr>
        <p:spPr>
          <a:xfrm rot="5400000">
            <a:off x="772443" y="-772445"/>
            <a:ext cx="2002097" cy="3546984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6162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900" y="1369219"/>
            <a:ext cx="7696200" cy="3221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900" y="4767263"/>
            <a:ext cx="1962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3EFF7-90E2-431F-8E31-BA0CE4C55B2F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1962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CEFFA-EA14-4325-A0F4-797358278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480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5" r:id="rId3"/>
    <p:sldLayoutId id="2147483667" r:id="rId4"/>
    <p:sldLayoutId id="2147483669" r:id="rId5"/>
    <p:sldLayoutId id="2147483679" r:id="rId6"/>
    <p:sldLayoutId id="2147483680" r:id="rId7"/>
    <p:sldLayoutId id="2147483681" r:id="rId8"/>
    <p:sldLayoutId id="2147483682" r:id="rId9"/>
    <p:sldLayoutId id="2147483676" r:id="rId10"/>
    <p:sldLayoutId id="2147483658" r:id="rId11"/>
    <p:sldLayoutId id="2147483671" r:id="rId12"/>
    <p:sldLayoutId id="2147483672" r:id="rId13"/>
    <p:sldLayoutId id="2147483659" r:id="rId14"/>
    <p:sldLayoutId id="2147483670" r:id="rId15"/>
    <p:sldLayoutId id="2147483675" r:id="rId16"/>
    <p:sldLayoutId id="2147483677" r:id="rId1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Plus Jakarta Sans" pitchFamily="2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Plus Jakarta Sans" pitchFamily="2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Plus Jakarta Sans" pitchFamily="2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Plus Jakarta Sans" pitchFamily="2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Plus Jakarta Sans" pitchFamily="2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8.png"/><Relationship Id="rId3" Type="http://schemas.openxmlformats.org/officeDocument/2006/relationships/image" Target="../media/image6.svg"/><Relationship Id="rId7" Type="http://schemas.openxmlformats.org/officeDocument/2006/relationships/image" Target="../media/image8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4.sv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6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4.svg"/><Relationship Id="rId15" Type="http://schemas.openxmlformats.org/officeDocument/2006/relationships/image" Target="../media/image20.jpe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6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6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6.png"/><Relationship Id="rId3" Type="http://schemas.openxmlformats.org/officeDocument/2006/relationships/image" Target="../media/image6.svg"/><Relationship Id="rId7" Type="http://schemas.openxmlformats.org/officeDocument/2006/relationships/image" Target="../media/image8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6" Type="http://schemas.openxmlformats.org/officeDocument/2006/relationships/image" Target="../media/image2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4.svg"/><Relationship Id="rId15" Type="http://schemas.openxmlformats.org/officeDocument/2006/relationships/image" Target="../media/image24.jpe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1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6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6.sv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png"/><Relationship Id="rId1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hyperlink" Target="https://github.com/Aneliya05/CashRegister.gi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svg"/><Relationship Id="rId11" Type="http://schemas.openxmlformats.org/officeDocument/2006/relationships/image" Target="../media/image16.png"/><Relationship Id="rId5" Type="http://schemas.openxmlformats.org/officeDocument/2006/relationships/image" Target="../media/image5.png"/><Relationship Id="rId10" Type="http://schemas.openxmlformats.org/officeDocument/2006/relationships/image" Target="../media/image14.png"/><Relationship Id="rId4" Type="http://schemas.openxmlformats.org/officeDocument/2006/relationships/image" Target="../media/image4.sv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áfico 31">
            <a:extLst>
              <a:ext uri="{FF2B5EF4-FFF2-40B4-BE49-F238E27FC236}">
                <a16:creationId xmlns:a16="http://schemas.microsoft.com/office/drawing/2014/main" id="{ACE9F900-417C-6710-2B2C-C2C3C036D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36362" y="2579897"/>
            <a:ext cx="1323295" cy="1360274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ED935836-4907-CC15-8A47-BBA7C88CD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41750" y="488305"/>
            <a:ext cx="1694690" cy="17420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4BEBE0-30E7-49E4-A816-DCA7EB6618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bg-BG" sz="32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ПРОЕКТ ПО МОДУЛ 8 </a:t>
            </a:r>
            <a:br>
              <a:rPr lang="bg-BG" sz="3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bg-BG" sz="32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ВГРАДЕНИ СИСТЕМИ</a:t>
            </a:r>
            <a:br>
              <a:rPr lang="bg-BG" sz="32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bg-BG" sz="32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Касов апарат</a:t>
            </a:r>
            <a:endParaRPr lang="bg-BG" sz="32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00CBEA-0FC4-4517-9DF7-3E1CB1F77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3415" y="2614702"/>
            <a:ext cx="6190926" cy="1970192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bg-BG" b="1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bg-BG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ОТ: Анелия Лявова, Веселин </a:t>
            </a:r>
            <a:r>
              <a:rPr lang="bg-BG" b="1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Пискачев</a:t>
            </a:r>
            <a:r>
              <a:rPr lang="bg-BG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bg-BG" b="1" dirty="0">
                <a:effectLst/>
                <a:latin typeface="+mj-lt"/>
                <a:ea typeface="Calibri" panose="020F0502020204030204" pitchFamily="34" charset="0"/>
              </a:rPr>
              <a:t>Стоян Димитров</a:t>
            </a:r>
            <a:endParaRPr lang="en-US" dirty="0">
              <a:latin typeface="+mj-lt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bg-BG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bg-BG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4D27BCE6-8ACA-2709-030D-3C6827313ECD}"/>
              </a:ext>
            </a:extLst>
          </p:cNvPr>
          <p:cNvGrpSpPr/>
          <p:nvPr/>
        </p:nvGrpSpPr>
        <p:grpSpPr>
          <a:xfrm>
            <a:off x="676027" y="181321"/>
            <a:ext cx="7332948" cy="4256394"/>
            <a:chOff x="676027" y="181321"/>
            <a:chExt cx="7332948" cy="4256394"/>
          </a:xfrm>
        </p:grpSpPr>
        <p:pic>
          <p:nvPicPr>
            <p:cNvPr id="27" name="Gráfico 26">
              <a:extLst>
                <a:ext uri="{FF2B5EF4-FFF2-40B4-BE49-F238E27FC236}">
                  <a16:creationId xmlns:a16="http://schemas.microsoft.com/office/drawing/2014/main" id="{64A7156E-7A1C-6630-B4C2-4D2702752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68478" y="181321"/>
              <a:ext cx="942715" cy="1021539"/>
            </a:xfrm>
            <a:prstGeom prst="rect">
              <a:avLst/>
            </a:prstGeom>
          </p:spPr>
        </p:pic>
        <p:pic>
          <p:nvPicPr>
            <p:cNvPr id="29" name="Gráfico 28">
              <a:extLst>
                <a:ext uri="{FF2B5EF4-FFF2-40B4-BE49-F238E27FC236}">
                  <a16:creationId xmlns:a16="http://schemas.microsoft.com/office/drawing/2014/main" id="{4F0A3265-F028-F5BE-49DA-B788A0FE2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824016">
              <a:off x="7074620" y="209190"/>
              <a:ext cx="684043" cy="986860"/>
            </a:xfrm>
            <a:prstGeom prst="rect">
              <a:avLst/>
            </a:prstGeom>
          </p:spPr>
        </p:pic>
        <p:pic>
          <p:nvPicPr>
            <p:cNvPr id="31" name="Gráfico 30">
              <a:extLst>
                <a:ext uri="{FF2B5EF4-FFF2-40B4-BE49-F238E27FC236}">
                  <a16:creationId xmlns:a16="http://schemas.microsoft.com/office/drawing/2014/main" id="{15C670DF-4C56-8EBE-DF23-5995C38CD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7162266" y="3111134"/>
              <a:ext cx="846709" cy="998136"/>
            </a:xfrm>
            <a:prstGeom prst="rect">
              <a:avLst/>
            </a:prstGeom>
          </p:spPr>
        </p:pic>
        <p:pic>
          <p:nvPicPr>
            <p:cNvPr id="39" name="Imagen 38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D7596160-7F4F-3737-F8C4-7537165E9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4161" flipH="1">
              <a:off x="676027" y="1436824"/>
              <a:ext cx="497096" cy="379081"/>
            </a:xfrm>
            <a:prstGeom prst="rect">
              <a:avLst/>
            </a:prstGeom>
          </p:spPr>
        </p:pic>
        <p:pic>
          <p:nvPicPr>
            <p:cNvPr id="43" name="Imagen 42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0A83AF31-66E8-6361-99E7-6954BBDBC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361610" y="3980995"/>
              <a:ext cx="420780" cy="456720"/>
            </a:xfrm>
            <a:prstGeom prst="rect">
              <a:avLst/>
            </a:prstGeom>
          </p:spPr>
        </p:pic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D29518EE-A9B0-B30F-7289-BB7947CDDB9E}"/>
              </a:ext>
            </a:extLst>
          </p:cNvPr>
          <p:cNvGrpSpPr/>
          <p:nvPr/>
        </p:nvGrpSpPr>
        <p:grpSpPr>
          <a:xfrm>
            <a:off x="1659659" y="408409"/>
            <a:ext cx="7102850" cy="4373504"/>
            <a:chOff x="1659659" y="408409"/>
            <a:chExt cx="7102850" cy="4373504"/>
          </a:xfrm>
        </p:grpSpPr>
        <p:pic>
          <p:nvPicPr>
            <p:cNvPr id="47" name="Imagen 46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1AD4B76F-994E-F3F1-8E7A-10D998318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68007" y="1115194"/>
              <a:ext cx="494502" cy="511171"/>
            </a:xfrm>
            <a:prstGeom prst="rect">
              <a:avLst/>
            </a:prstGeom>
          </p:spPr>
        </p:pic>
        <p:pic>
          <p:nvPicPr>
            <p:cNvPr id="51" name="Imagen 50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0462C3F5-D04D-2028-5943-77488F51F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22431" y="408409"/>
              <a:ext cx="281272" cy="567364"/>
            </a:xfrm>
            <a:prstGeom prst="rect">
              <a:avLst/>
            </a:prstGeom>
          </p:spPr>
        </p:pic>
        <p:pic>
          <p:nvPicPr>
            <p:cNvPr id="55" name="Imagen 54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A579D8AD-A711-CF6B-A865-A137987D0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6365789" y="4323515"/>
              <a:ext cx="565406" cy="351389"/>
            </a:xfrm>
            <a:prstGeom prst="rect">
              <a:avLst/>
            </a:prstGeom>
          </p:spPr>
        </p:pic>
        <p:pic>
          <p:nvPicPr>
            <p:cNvPr id="53" name="Imagen 52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D6D47F37-555D-1D95-89B7-19B861929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659659" y="3683679"/>
              <a:ext cx="365768" cy="528073"/>
            </a:xfrm>
            <a:prstGeom prst="rect">
              <a:avLst/>
            </a:prstGeom>
          </p:spPr>
        </p:pic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6EBBCEC1-AB1C-10C4-6C33-E97AB54A52F6}"/>
              </a:ext>
            </a:extLst>
          </p:cNvPr>
          <p:cNvGrpSpPr/>
          <p:nvPr/>
        </p:nvGrpSpPr>
        <p:grpSpPr>
          <a:xfrm>
            <a:off x="364217" y="455555"/>
            <a:ext cx="8251709" cy="4210604"/>
            <a:chOff x="364217" y="455555"/>
            <a:chExt cx="8251709" cy="4210604"/>
          </a:xfrm>
        </p:grpSpPr>
        <p:pic>
          <p:nvPicPr>
            <p:cNvPr id="30" name="Gráfico 29">
              <a:extLst>
                <a:ext uri="{FF2B5EF4-FFF2-40B4-BE49-F238E27FC236}">
                  <a16:creationId xmlns:a16="http://schemas.microsoft.com/office/drawing/2014/main" id="{F65B016C-A1A4-ABD1-55F3-4C77EE586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 flipV="1">
              <a:off x="364217" y="3144448"/>
              <a:ext cx="822458" cy="891227"/>
            </a:xfrm>
            <a:prstGeom prst="rect">
              <a:avLst/>
            </a:prstGeom>
          </p:spPr>
        </p:pic>
        <p:pic>
          <p:nvPicPr>
            <p:cNvPr id="41" name="Imagen 40" descr="Icono&#10;&#10;Descripción generada automáticamente">
              <a:extLst>
                <a:ext uri="{FF2B5EF4-FFF2-40B4-BE49-F238E27FC236}">
                  <a16:creationId xmlns:a16="http://schemas.microsoft.com/office/drawing/2014/main" id="{E7A918B4-4BA4-5C56-96FE-6E8AAAF43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05309" y="488305"/>
              <a:ext cx="506406" cy="528073"/>
            </a:xfrm>
            <a:prstGeom prst="rect">
              <a:avLst/>
            </a:prstGeom>
          </p:spPr>
        </p:pic>
        <p:pic>
          <p:nvPicPr>
            <p:cNvPr id="49" name="Imagen 48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D99924D3-7001-A938-430A-968305674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3538178" y="4264837"/>
              <a:ext cx="554864" cy="401322"/>
            </a:xfrm>
            <a:prstGeom prst="rect">
              <a:avLst/>
            </a:prstGeom>
          </p:spPr>
        </p:pic>
        <p:pic>
          <p:nvPicPr>
            <p:cNvPr id="45" name="Imagen 44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A17AD820-B0AF-D597-9A82-7265DBF0A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49516" y="1538236"/>
              <a:ext cx="566410" cy="385071"/>
            </a:xfrm>
            <a:prstGeom prst="rect">
              <a:avLst/>
            </a:prstGeom>
          </p:spPr>
        </p:pic>
        <p:pic>
          <p:nvPicPr>
            <p:cNvPr id="57" name="Imagen 56" descr="Logotipo, Icono&#10;&#10;Descripción generada automáticamente">
              <a:extLst>
                <a:ext uri="{FF2B5EF4-FFF2-40B4-BE49-F238E27FC236}">
                  <a16:creationId xmlns:a16="http://schemas.microsoft.com/office/drawing/2014/main" id="{E7CE9644-2569-0B79-4110-EB27A6CC9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54467" y="455555"/>
              <a:ext cx="482291" cy="473072"/>
            </a:xfrm>
            <a:prstGeom prst="rect">
              <a:avLst/>
            </a:prstGeom>
          </p:spPr>
        </p:pic>
      </p:grp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F379C026-97A8-F95C-3DAC-3408AE33BF11}"/>
              </a:ext>
            </a:extLst>
          </p:cNvPr>
          <p:cNvCxnSpPr>
            <a:cxnSpLocks/>
          </p:cNvCxnSpPr>
          <p:nvPr/>
        </p:nvCxnSpPr>
        <p:spPr>
          <a:xfrm>
            <a:off x="1711715" y="2929465"/>
            <a:ext cx="573107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Картина 3" descr="Картина, която съдържа графична колекция, екранна снимка, Графика, анимирана рисунка&#10;&#10;Описанието е генерирано автоматично">
            <a:extLst>
              <a:ext uri="{FF2B5EF4-FFF2-40B4-BE49-F238E27FC236}">
                <a16:creationId xmlns:a16="http://schemas.microsoft.com/office/drawing/2014/main" id="{91D3E326-D191-C6D9-E211-DF8B0260F2A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751" y="3511717"/>
            <a:ext cx="1256167" cy="125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авоъгълник: със заоблени ъгли 8">
            <a:extLst>
              <a:ext uri="{FF2B5EF4-FFF2-40B4-BE49-F238E27FC236}">
                <a16:creationId xmlns:a16="http://schemas.microsoft.com/office/drawing/2014/main" id="{BA411CE2-E61C-F033-D51F-25238933C86A}"/>
              </a:ext>
            </a:extLst>
          </p:cNvPr>
          <p:cNvSpPr/>
          <p:nvPr/>
        </p:nvSpPr>
        <p:spPr>
          <a:xfrm>
            <a:off x="194498" y="2081412"/>
            <a:ext cx="4308675" cy="224466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68F8C9-9363-411D-9575-F40C87BDB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>
                <a:solidFill>
                  <a:schemeClr val="accent1"/>
                </a:solidFill>
              </a:rPr>
              <a:t>Процес на работа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68C25731-4F43-8089-2400-A282984C586D}"/>
              </a:ext>
            </a:extLst>
          </p:cNvPr>
          <p:cNvGrpSpPr/>
          <p:nvPr/>
        </p:nvGrpSpPr>
        <p:grpSpPr>
          <a:xfrm>
            <a:off x="395932" y="113485"/>
            <a:ext cx="8545397" cy="4742635"/>
            <a:chOff x="395932" y="113485"/>
            <a:chExt cx="8545397" cy="4742635"/>
          </a:xfrm>
        </p:grpSpPr>
        <p:pic>
          <p:nvPicPr>
            <p:cNvPr id="28" name="Gráfico 27">
              <a:extLst>
                <a:ext uri="{FF2B5EF4-FFF2-40B4-BE49-F238E27FC236}">
                  <a16:creationId xmlns:a16="http://schemas.microsoft.com/office/drawing/2014/main" id="{CD0EA32F-B9D9-424A-3349-8FBA72CA6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24016">
              <a:off x="8257286" y="3869260"/>
              <a:ext cx="684043" cy="986860"/>
            </a:xfrm>
            <a:prstGeom prst="rect">
              <a:avLst/>
            </a:prstGeom>
          </p:spPr>
        </p:pic>
        <p:pic>
          <p:nvPicPr>
            <p:cNvPr id="29" name="Gráfico 28">
              <a:extLst>
                <a:ext uri="{FF2B5EF4-FFF2-40B4-BE49-F238E27FC236}">
                  <a16:creationId xmlns:a16="http://schemas.microsoft.com/office/drawing/2014/main" id="{B020A4A7-1DCD-A29A-7F4F-AE453E7D4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9353145">
              <a:off x="7948000" y="113485"/>
              <a:ext cx="846709" cy="998136"/>
            </a:xfrm>
            <a:prstGeom prst="rect">
              <a:avLst/>
            </a:prstGeom>
          </p:spPr>
        </p:pic>
        <p:pic>
          <p:nvPicPr>
            <p:cNvPr id="30" name="Imagen 29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A634B631-75FA-CD48-48DB-FFBF623F2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4161" flipH="1">
              <a:off x="395932" y="816947"/>
              <a:ext cx="497096" cy="379081"/>
            </a:xfrm>
            <a:prstGeom prst="rect">
              <a:avLst/>
            </a:prstGeom>
          </p:spPr>
        </p:pic>
        <p:pic>
          <p:nvPicPr>
            <p:cNvPr id="31" name="Imagen 30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8EADD02D-6EA9-C0D4-BA79-97F67CAC0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221365" y="4362690"/>
              <a:ext cx="420780" cy="456720"/>
            </a:xfrm>
            <a:prstGeom prst="rect">
              <a:avLst/>
            </a:prstGeom>
          </p:spPr>
        </p:pic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61CF555C-313A-3384-0D2E-8E5DEFD9D0F3}"/>
              </a:ext>
            </a:extLst>
          </p:cNvPr>
          <p:cNvGrpSpPr/>
          <p:nvPr/>
        </p:nvGrpSpPr>
        <p:grpSpPr>
          <a:xfrm>
            <a:off x="500282" y="1344217"/>
            <a:ext cx="8302588" cy="3093498"/>
            <a:chOff x="500282" y="1344217"/>
            <a:chExt cx="8302588" cy="3093498"/>
          </a:xfrm>
        </p:grpSpPr>
        <p:pic>
          <p:nvPicPr>
            <p:cNvPr id="33" name="Imagen 32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1B022700-ECCD-C3A1-EFEE-0EE421FA8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308368" y="1344217"/>
              <a:ext cx="494502" cy="511171"/>
            </a:xfrm>
            <a:prstGeom prst="rect">
              <a:avLst/>
            </a:prstGeom>
          </p:spPr>
        </p:pic>
        <p:pic>
          <p:nvPicPr>
            <p:cNvPr id="34" name="Imagen 33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D85903E9-9825-76C4-9D00-1D6BD582B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76934" flipH="1">
              <a:off x="8369235" y="2859557"/>
              <a:ext cx="281272" cy="567364"/>
            </a:xfrm>
            <a:prstGeom prst="rect">
              <a:avLst/>
            </a:prstGeom>
          </p:spPr>
        </p:pic>
        <p:pic>
          <p:nvPicPr>
            <p:cNvPr id="36" name="Imagen 35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70B46268-F245-A00B-B0AE-656B4EFFD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00282" y="3909642"/>
              <a:ext cx="365768" cy="528073"/>
            </a:xfrm>
            <a:prstGeom prst="rect">
              <a:avLst/>
            </a:prstGeom>
          </p:spPr>
        </p:pic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38032B25-EA31-F2D8-4F76-828E87D118DC}"/>
              </a:ext>
            </a:extLst>
          </p:cNvPr>
          <p:cNvGrpSpPr/>
          <p:nvPr/>
        </p:nvGrpSpPr>
        <p:grpSpPr>
          <a:xfrm>
            <a:off x="166451" y="1156247"/>
            <a:ext cx="8767261" cy="1826732"/>
            <a:chOff x="234092" y="1059352"/>
            <a:chExt cx="8767261" cy="1826732"/>
          </a:xfrm>
        </p:grpSpPr>
        <p:pic>
          <p:nvPicPr>
            <p:cNvPr id="38" name="Gráfico 37">
              <a:extLst>
                <a:ext uri="{FF2B5EF4-FFF2-40B4-BE49-F238E27FC236}">
                  <a16:creationId xmlns:a16="http://schemas.microsoft.com/office/drawing/2014/main" id="{15A61B7A-48B4-92A3-D814-256066C74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990528" flipV="1">
              <a:off x="268477" y="2029241"/>
              <a:ext cx="822458" cy="891227"/>
            </a:xfrm>
            <a:prstGeom prst="rect">
              <a:avLst/>
            </a:prstGeom>
          </p:spPr>
        </p:pic>
        <p:pic>
          <p:nvPicPr>
            <p:cNvPr id="39" name="Imagen 38" descr="Icono&#10;&#10;Descripción generada automáticamente">
              <a:extLst>
                <a:ext uri="{FF2B5EF4-FFF2-40B4-BE49-F238E27FC236}">
                  <a16:creationId xmlns:a16="http://schemas.microsoft.com/office/drawing/2014/main" id="{65168A05-DD9E-EEBA-3BDD-1D8C9C370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1811" y="1059352"/>
              <a:ext cx="506406" cy="528073"/>
            </a:xfrm>
            <a:prstGeom prst="rect">
              <a:avLst/>
            </a:prstGeom>
          </p:spPr>
        </p:pic>
        <p:pic>
          <p:nvPicPr>
            <p:cNvPr id="41" name="Imagen 40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C65883D9-1D4B-BC97-0B89-98B0064B6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04929" flipH="1">
              <a:off x="8434943" y="1800970"/>
              <a:ext cx="566410" cy="385071"/>
            </a:xfrm>
            <a:prstGeom prst="rect">
              <a:avLst/>
            </a:prstGeom>
          </p:spPr>
        </p:pic>
      </p:grp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A26C3762-D694-28AB-36A8-A16B9B0DDD09}"/>
              </a:ext>
            </a:extLst>
          </p:cNvPr>
          <p:cNvSpPr txBox="1"/>
          <p:nvPr/>
        </p:nvSpPr>
        <p:spPr>
          <a:xfrm>
            <a:off x="1748707" y="1156247"/>
            <a:ext cx="5546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/>
              <a:t>1. </a:t>
            </a:r>
            <a:r>
              <a:rPr lang="en-US" dirty="0" err="1"/>
              <a:t>TinkerCad</a:t>
            </a:r>
            <a:r>
              <a:rPr lang="en-US" dirty="0"/>
              <a:t> </a:t>
            </a:r>
            <a:r>
              <a:rPr lang="bg-BG" dirty="0"/>
              <a:t>схема</a:t>
            </a:r>
          </a:p>
        </p:txBody>
      </p:sp>
      <p:sp>
        <p:nvSpPr>
          <p:cNvPr id="2" name="Правоъгълник: със заоблени ъгли 1">
            <a:extLst>
              <a:ext uri="{FF2B5EF4-FFF2-40B4-BE49-F238E27FC236}">
                <a16:creationId xmlns:a16="http://schemas.microsoft.com/office/drawing/2014/main" id="{55417445-E586-9D15-864C-46C157605AF0}"/>
              </a:ext>
            </a:extLst>
          </p:cNvPr>
          <p:cNvSpPr/>
          <p:nvPr/>
        </p:nvSpPr>
        <p:spPr>
          <a:xfrm>
            <a:off x="5818542" y="4173678"/>
            <a:ext cx="45719" cy="45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Правоъгълник: със заоблени ъгли 5">
            <a:extLst>
              <a:ext uri="{FF2B5EF4-FFF2-40B4-BE49-F238E27FC236}">
                <a16:creationId xmlns:a16="http://schemas.microsoft.com/office/drawing/2014/main" id="{041C2877-9ABA-55E5-2D01-739B93B93D7B}"/>
              </a:ext>
            </a:extLst>
          </p:cNvPr>
          <p:cNvSpPr/>
          <p:nvPr/>
        </p:nvSpPr>
        <p:spPr>
          <a:xfrm>
            <a:off x="4745929" y="2020906"/>
            <a:ext cx="4308675" cy="230517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0EE92F-C30F-C6CB-6993-7A85AE01A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15" y="2346356"/>
            <a:ext cx="3689973" cy="164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08149F6-50F0-76BC-F9B9-033A80107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683" y="2129377"/>
            <a:ext cx="4130963" cy="209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681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4AD8DF-7D23-45C7-BCC3-90B63A7C0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>
                <a:solidFill>
                  <a:schemeClr val="accent1"/>
                </a:solidFill>
              </a:rPr>
              <a:t>Процес на работа</a:t>
            </a:r>
            <a:endParaRPr lang="en-US" dirty="0"/>
          </a:p>
        </p:txBody>
      </p: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F7BA538C-80D6-57F2-C411-8B5A48F782E8}"/>
              </a:ext>
            </a:extLst>
          </p:cNvPr>
          <p:cNvGrpSpPr/>
          <p:nvPr/>
        </p:nvGrpSpPr>
        <p:grpSpPr>
          <a:xfrm>
            <a:off x="576377" y="217357"/>
            <a:ext cx="7985182" cy="4649379"/>
            <a:chOff x="576377" y="217357"/>
            <a:chExt cx="7985182" cy="4649379"/>
          </a:xfrm>
        </p:grpSpPr>
        <p:pic>
          <p:nvPicPr>
            <p:cNvPr id="109" name="Gráfico 108">
              <a:extLst>
                <a:ext uri="{FF2B5EF4-FFF2-40B4-BE49-F238E27FC236}">
                  <a16:creationId xmlns:a16="http://schemas.microsoft.com/office/drawing/2014/main" id="{1D4374F5-4514-C42D-CE38-9A729F9B4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24016">
              <a:off x="7877516" y="3879876"/>
              <a:ext cx="684043" cy="986860"/>
            </a:xfrm>
            <a:prstGeom prst="rect">
              <a:avLst/>
            </a:prstGeom>
          </p:spPr>
        </p:pic>
        <p:pic>
          <p:nvPicPr>
            <p:cNvPr id="110" name="Gráfico 109">
              <a:extLst>
                <a:ext uri="{FF2B5EF4-FFF2-40B4-BE49-F238E27FC236}">
                  <a16:creationId xmlns:a16="http://schemas.microsoft.com/office/drawing/2014/main" id="{5D53E2F9-F622-938A-5A10-56FE10AF5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9342995">
              <a:off x="7353874" y="217357"/>
              <a:ext cx="846709" cy="998136"/>
            </a:xfrm>
            <a:prstGeom prst="rect">
              <a:avLst/>
            </a:prstGeom>
          </p:spPr>
        </p:pic>
        <p:pic>
          <p:nvPicPr>
            <p:cNvPr id="111" name="Imagen 110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369209E7-0AD0-798D-E654-BAFE7D4E6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4161" flipH="1">
              <a:off x="576377" y="1178826"/>
              <a:ext cx="497096" cy="379081"/>
            </a:xfrm>
            <a:prstGeom prst="rect">
              <a:avLst/>
            </a:prstGeom>
          </p:spPr>
        </p:pic>
        <p:pic>
          <p:nvPicPr>
            <p:cNvPr id="112" name="Imagen 111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DAADCEC4-B473-1DE7-DD79-2623FF497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72000" y="4134330"/>
              <a:ext cx="420780" cy="456720"/>
            </a:xfrm>
            <a:prstGeom prst="rect">
              <a:avLst/>
            </a:prstGeom>
          </p:spPr>
        </p:pic>
      </p:grpSp>
      <p:grpSp>
        <p:nvGrpSpPr>
          <p:cNvPr id="113" name="Grupo 112">
            <a:extLst>
              <a:ext uri="{FF2B5EF4-FFF2-40B4-BE49-F238E27FC236}">
                <a16:creationId xmlns:a16="http://schemas.microsoft.com/office/drawing/2014/main" id="{B0C5E226-391D-79FB-E153-A41176B5BFEE}"/>
              </a:ext>
            </a:extLst>
          </p:cNvPr>
          <p:cNvGrpSpPr/>
          <p:nvPr/>
        </p:nvGrpSpPr>
        <p:grpSpPr>
          <a:xfrm>
            <a:off x="1242880" y="1468714"/>
            <a:ext cx="7528928" cy="3313199"/>
            <a:chOff x="1242880" y="1468714"/>
            <a:chExt cx="7528928" cy="3313199"/>
          </a:xfrm>
        </p:grpSpPr>
        <p:pic>
          <p:nvPicPr>
            <p:cNvPr id="114" name="Imagen 113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0F35CF37-C709-6F55-B063-5E2364DF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77306" y="1468714"/>
              <a:ext cx="494502" cy="511171"/>
            </a:xfrm>
            <a:prstGeom prst="rect">
              <a:avLst/>
            </a:prstGeom>
          </p:spPr>
        </p:pic>
        <p:pic>
          <p:nvPicPr>
            <p:cNvPr id="115" name="Imagen 114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BDBCB2EE-C6CA-8D8F-650B-C789BF8EF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7449" y="2445780"/>
              <a:ext cx="281272" cy="567364"/>
            </a:xfrm>
            <a:prstGeom prst="rect">
              <a:avLst/>
            </a:prstGeom>
          </p:spPr>
        </p:pic>
        <p:pic>
          <p:nvPicPr>
            <p:cNvPr id="116" name="Imagen 115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D0471561-12A6-B90F-05D7-158FAE165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6365789" y="4323515"/>
              <a:ext cx="565406" cy="351389"/>
            </a:xfrm>
            <a:prstGeom prst="rect">
              <a:avLst/>
            </a:prstGeom>
          </p:spPr>
        </p:pic>
        <p:pic>
          <p:nvPicPr>
            <p:cNvPr id="117" name="Imagen 116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3DA86FBF-47C1-CB83-6AB0-2E217BC03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42880" y="4109270"/>
              <a:ext cx="365768" cy="528073"/>
            </a:xfrm>
            <a:prstGeom prst="rect">
              <a:avLst/>
            </a:prstGeom>
          </p:spPr>
        </p:pic>
      </p:grpSp>
      <p:grpSp>
        <p:nvGrpSpPr>
          <p:cNvPr id="118" name="Grupo 117">
            <a:extLst>
              <a:ext uri="{FF2B5EF4-FFF2-40B4-BE49-F238E27FC236}">
                <a16:creationId xmlns:a16="http://schemas.microsoft.com/office/drawing/2014/main" id="{870534FE-A32C-E46A-AE8A-17B44788A24D}"/>
              </a:ext>
            </a:extLst>
          </p:cNvPr>
          <p:cNvGrpSpPr/>
          <p:nvPr/>
        </p:nvGrpSpPr>
        <p:grpSpPr>
          <a:xfrm>
            <a:off x="297967" y="301364"/>
            <a:ext cx="8431416" cy="4529480"/>
            <a:chOff x="297967" y="301364"/>
            <a:chExt cx="8431416" cy="4529480"/>
          </a:xfrm>
        </p:grpSpPr>
        <p:pic>
          <p:nvPicPr>
            <p:cNvPr id="119" name="Gráfico 118">
              <a:extLst>
                <a:ext uri="{FF2B5EF4-FFF2-40B4-BE49-F238E27FC236}">
                  <a16:creationId xmlns:a16="http://schemas.microsoft.com/office/drawing/2014/main" id="{A6E8AA77-380E-5AB6-0CB5-E5B287C6F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 flipV="1">
              <a:off x="297967" y="2445780"/>
              <a:ext cx="822458" cy="891227"/>
            </a:xfrm>
            <a:prstGeom prst="rect">
              <a:avLst/>
            </a:prstGeom>
          </p:spPr>
        </p:pic>
        <p:pic>
          <p:nvPicPr>
            <p:cNvPr id="120" name="Imagen 119" descr="Icono&#10;&#10;Descripción generada automáticamente">
              <a:extLst>
                <a:ext uri="{FF2B5EF4-FFF2-40B4-BE49-F238E27FC236}">
                  <a16:creationId xmlns:a16="http://schemas.microsoft.com/office/drawing/2014/main" id="{A075B828-9471-539E-B472-EBC971663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89677" y="301364"/>
              <a:ext cx="506406" cy="528073"/>
            </a:xfrm>
            <a:prstGeom prst="rect">
              <a:avLst/>
            </a:prstGeom>
          </p:spPr>
        </p:pic>
        <p:pic>
          <p:nvPicPr>
            <p:cNvPr id="121" name="Imagen 120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93663C4E-253C-966D-DE5A-BB3DABC96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3900414" y="4429522"/>
              <a:ext cx="554864" cy="401322"/>
            </a:xfrm>
            <a:prstGeom prst="rect">
              <a:avLst/>
            </a:prstGeom>
          </p:spPr>
        </p:pic>
        <p:pic>
          <p:nvPicPr>
            <p:cNvPr id="122" name="Imagen 121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D4985610-9A29-4C99-CA56-43E9C7439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162973" y="2712284"/>
              <a:ext cx="566410" cy="385071"/>
            </a:xfrm>
            <a:prstGeom prst="rect">
              <a:avLst/>
            </a:prstGeom>
          </p:spPr>
        </p:pic>
      </p:grpSp>
      <p:sp>
        <p:nvSpPr>
          <p:cNvPr id="37" name="Текстово поле 36">
            <a:extLst>
              <a:ext uri="{FF2B5EF4-FFF2-40B4-BE49-F238E27FC236}">
                <a16:creationId xmlns:a16="http://schemas.microsoft.com/office/drawing/2014/main" id="{B5FD9FCC-B9F9-494B-2011-FA4E15355559}"/>
              </a:ext>
            </a:extLst>
          </p:cNvPr>
          <p:cNvSpPr txBox="1"/>
          <p:nvPr/>
        </p:nvSpPr>
        <p:spPr>
          <a:xfrm>
            <a:off x="2663168" y="1334436"/>
            <a:ext cx="391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/>
              <a:t>Начало на свързване на схемата</a:t>
            </a:r>
          </a:p>
        </p:txBody>
      </p:sp>
      <p:sp>
        <p:nvSpPr>
          <p:cNvPr id="2" name="Правоъгълник: със заоблени ъгли 1">
            <a:extLst>
              <a:ext uri="{FF2B5EF4-FFF2-40B4-BE49-F238E27FC236}">
                <a16:creationId xmlns:a16="http://schemas.microsoft.com/office/drawing/2014/main" id="{B0ED9E7A-607B-5EBD-F650-C55738B6A622}"/>
              </a:ext>
            </a:extLst>
          </p:cNvPr>
          <p:cNvSpPr/>
          <p:nvPr/>
        </p:nvSpPr>
        <p:spPr>
          <a:xfrm>
            <a:off x="1835045" y="1749209"/>
            <a:ext cx="5199936" cy="302189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1E78E12-5535-C582-31D7-2BEF8719E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440" y="1897806"/>
            <a:ext cx="3673146" cy="273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90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авоъгълник: със заоблени ъгли 1">
            <a:extLst>
              <a:ext uri="{FF2B5EF4-FFF2-40B4-BE49-F238E27FC236}">
                <a16:creationId xmlns:a16="http://schemas.microsoft.com/office/drawing/2014/main" id="{56DCE60F-5FFA-BFD9-3208-26660DAFB7DB}"/>
              </a:ext>
            </a:extLst>
          </p:cNvPr>
          <p:cNvSpPr/>
          <p:nvPr/>
        </p:nvSpPr>
        <p:spPr>
          <a:xfrm>
            <a:off x="1835045" y="1749209"/>
            <a:ext cx="5199936" cy="302189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35" name="Grupo 34">
            <a:extLst>
              <a:ext uri="{FF2B5EF4-FFF2-40B4-BE49-F238E27FC236}">
                <a16:creationId xmlns:a16="http://schemas.microsoft.com/office/drawing/2014/main" id="{9B27CAA4-0E17-DAA6-C81D-E3C2753EA222}"/>
              </a:ext>
            </a:extLst>
          </p:cNvPr>
          <p:cNvGrpSpPr/>
          <p:nvPr/>
        </p:nvGrpSpPr>
        <p:grpSpPr>
          <a:xfrm>
            <a:off x="2113659" y="448562"/>
            <a:ext cx="6124017" cy="4090968"/>
            <a:chOff x="2345529" y="468906"/>
            <a:chExt cx="6124017" cy="4090968"/>
          </a:xfrm>
        </p:grpSpPr>
        <p:pic>
          <p:nvPicPr>
            <p:cNvPr id="36" name="Gráfico 35">
              <a:extLst>
                <a:ext uri="{FF2B5EF4-FFF2-40B4-BE49-F238E27FC236}">
                  <a16:creationId xmlns:a16="http://schemas.microsoft.com/office/drawing/2014/main" id="{9E416AAD-1C00-087B-F0FE-6BFD183D7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540516">
              <a:off x="2384941" y="429494"/>
              <a:ext cx="942715" cy="1021539"/>
            </a:xfrm>
            <a:prstGeom prst="rect">
              <a:avLst/>
            </a:prstGeom>
          </p:spPr>
        </p:pic>
        <p:pic>
          <p:nvPicPr>
            <p:cNvPr id="37" name="Gráfico 36">
              <a:extLst>
                <a:ext uri="{FF2B5EF4-FFF2-40B4-BE49-F238E27FC236}">
                  <a16:creationId xmlns:a16="http://schemas.microsoft.com/office/drawing/2014/main" id="{5C913236-440F-9D54-C29A-503A38D35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24016">
              <a:off x="6982962" y="1324070"/>
              <a:ext cx="684043" cy="986860"/>
            </a:xfrm>
            <a:prstGeom prst="rect">
              <a:avLst/>
            </a:prstGeom>
          </p:spPr>
        </p:pic>
        <p:pic>
          <p:nvPicPr>
            <p:cNvPr id="38" name="Gráfico 37">
              <a:extLst>
                <a:ext uri="{FF2B5EF4-FFF2-40B4-BE49-F238E27FC236}">
                  <a16:creationId xmlns:a16="http://schemas.microsoft.com/office/drawing/2014/main" id="{D15FD7F1-BA1D-E1EE-09AF-595622E9D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6901628" y="3561738"/>
              <a:ext cx="846709" cy="998136"/>
            </a:xfrm>
            <a:prstGeom prst="rect">
              <a:avLst/>
            </a:prstGeom>
          </p:spPr>
        </p:pic>
        <p:pic>
          <p:nvPicPr>
            <p:cNvPr id="39" name="Imagen 38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2AFD9953-4C88-7C1A-0E41-CE39D8252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729386" flipH="1">
              <a:off x="7913252" y="2540515"/>
              <a:ext cx="497096" cy="379081"/>
            </a:xfrm>
            <a:prstGeom prst="rect">
              <a:avLst/>
            </a:prstGeom>
          </p:spPr>
        </p:pic>
        <p:pic>
          <p:nvPicPr>
            <p:cNvPr id="40" name="Imagen 39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070AD78D-6D56-7491-3B45-9A0132003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48766" y="3163432"/>
              <a:ext cx="420780" cy="45672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9E64EB30-CBE0-627B-D33C-170CB31053D5}"/>
              </a:ext>
            </a:extLst>
          </p:cNvPr>
          <p:cNvGrpSpPr/>
          <p:nvPr/>
        </p:nvGrpSpPr>
        <p:grpSpPr>
          <a:xfrm>
            <a:off x="1322209" y="184526"/>
            <a:ext cx="6307251" cy="4697359"/>
            <a:chOff x="1190409" y="175334"/>
            <a:chExt cx="6307251" cy="4697359"/>
          </a:xfrm>
        </p:grpSpPr>
        <p:pic>
          <p:nvPicPr>
            <p:cNvPr id="42" name="Imagen 41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A058EC7C-7962-91FA-79BA-4A9FF21EB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90409" y="1956201"/>
              <a:ext cx="494502" cy="511171"/>
            </a:xfrm>
            <a:prstGeom prst="rect">
              <a:avLst/>
            </a:prstGeom>
          </p:spPr>
        </p:pic>
        <p:pic>
          <p:nvPicPr>
            <p:cNvPr id="43" name="Imagen 42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28D4D4-75C2-8614-EDBC-2AB3FE2FC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878660" y="4231901"/>
              <a:ext cx="281272" cy="567364"/>
            </a:xfrm>
            <a:prstGeom prst="rect">
              <a:avLst/>
            </a:prstGeom>
          </p:spPr>
        </p:pic>
        <p:pic>
          <p:nvPicPr>
            <p:cNvPr id="44" name="Imagen 43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86EDB31B-2FBF-1AE3-1DA4-364157B8F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5499285" y="4414295"/>
              <a:ext cx="565406" cy="351389"/>
            </a:xfrm>
            <a:prstGeom prst="rect">
              <a:avLst/>
            </a:prstGeom>
          </p:spPr>
        </p:pic>
        <p:pic>
          <p:nvPicPr>
            <p:cNvPr id="45" name="Imagen 44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C26F7FBA-6587-7B35-6B1E-7E77F3988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31892" y="175334"/>
              <a:ext cx="365768" cy="528073"/>
            </a:xfrm>
            <a:prstGeom prst="rect">
              <a:avLst/>
            </a:prstGeom>
          </p:spPr>
        </p:pic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1EA7E1DD-12CE-4ACD-9D03-0CE516590985}"/>
              </a:ext>
            </a:extLst>
          </p:cNvPr>
          <p:cNvGrpSpPr/>
          <p:nvPr/>
        </p:nvGrpSpPr>
        <p:grpSpPr>
          <a:xfrm>
            <a:off x="654258" y="422956"/>
            <a:ext cx="6332886" cy="4256555"/>
            <a:chOff x="654258" y="422956"/>
            <a:chExt cx="6332886" cy="4256555"/>
          </a:xfrm>
        </p:grpSpPr>
        <p:pic>
          <p:nvPicPr>
            <p:cNvPr id="47" name="Gráfico 46">
              <a:extLst>
                <a:ext uri="{FF2B5EF4-FFF2-40B4-BE49-F238E27FC236}">
                  <a16:creationId xmlns:a16="http://schemas.microsoft.com/office/drawing/2014/main" id="{67E77729-36DB-5210-70A4-2FED5EC09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2754596" flipV="1">
              <a:off x="1617936" y="3788284"/>
              <a:ext cx="822458" cy="891227"/>
            </a:xfrm>
            <a:prstGeom prst="rect">
              <a:avLst/>
            </a:prstGeom>
          </p:spPr>
        </p:pic>
        <p:pic>
          <p:nvPicPr>
            <p:cNvPr id="48" name="Imagen 47" descr="Icono&#10;&#10;Descripción generada automáticamente">
              <a:extLst>
                <a:ext uri="{FF2B5EF4-FFF2-40B4-BE49-F238E27FC236}">
                  <a16:creationId xmlns:a16="http://schemas.microsoft.com/office/drawing/2014/main" id="{8A731A1E-087E-537B-99CC-8E9EEE5FB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4258" y="422956"/>
              <a:ext cx="506406" cy="528073"/>
            </a:xfrm>
            <a:prstGeom prst="rect">
              <a:avLst/>
            </a:prstGeom>
          </p:spPr>
        </p:pic>
        <p:pic>
          <p:nvPicPr>
            <p:cNvPr id="49" name="Imagen 48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001CEC-B658-4430-52EF-191A88AAC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6432280" y="782491"/>
              <a:ext cx="554864" cy="401322"/>
            </a:xfrm>
            <a:prstGeom prst="rect">
              <a:avLst/>
            </a:prstGeom>
          </p:spPr>
        </p:pic>
        <p:pic>
          <p:nvPicPr>
            <p:cNvPr id="50" name="Imagen 49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D4291FAB-F255-446B-D612-DAE97082D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25261" y="2411818"/>
              <a:ext cx="566410" cy="385071"/>
            </a:xfrm>
            <a:prstGeom prst="rect">
              <a:avLst/>
            </a:prstGeom>
          </p:spPr>
        </p:pic>
        <p:pic>
          <p:nvPicPr>
            <p:cNvPr id="51" name="Imagen 50" descr="Logotipo, Icono&#10;&#10;Descripción generada automáticamente">
              <a:extLst>
                <a:ext uri="{FF2B5EF4-FFF2-40B4-BE49-F238E27FC236}">
                  <a16:creationId xmlns:a16="http://schemas.microsoft.com/office/drawing/2014/main" id="{411719A7-4B5B-4E6C-E086-2BE3AE554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9518" y="3620152"/>
              <a:ext cx="482291" cy="473072"/>
            </a:xfrm>
            <a:prstGeom prst="rect">
              <a:avLst/>
            </a:prstGeom>
          </p:spPr>
        </p:pic>
      </p:grpSp>
      <p:sp>
        <p:nvSpPr>
          <p:cNvPr id="9" name="Текстово поле 8">
            <a:extLst>
              <a:ext uri="{FF2B5EF4-FFF2-40B4-BE49-F238E27FC236}">
                <a16:creationId xmlns:a16="http://schemas.microsoft.com/office/drawing/2014/main" id="{EA161A8E-761D-4BA3-1D0A-982E3DF79C8E}"/>
              </a:ext>
            </a:extLst>
          </p:cNvPr>
          <p:cNvSpPr txBox="1"/>
          <p:nvPr/>
        </p:nvSpPr>
        <p:spPr>
          <a:xfrm>
            <a:off x="2769354" y="719173"/>
            <a:ext cx="360420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500" dirty="0">
                <a:solidFill>
                  <a:schemeClr val="accent1"/>
                </a:solidFill>
              </a:rPr>
              <a:t>Процес на работа</a:t>
            </a:r>
            <a:endParaRPr lang="bg-BG" sz="35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B440E41-C8CC-52A1-5820-6A752A39D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823" y="1942435"/>
            <a:ext cx="3835356" cy="2658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Текстово поле 9">
            <a:extLst>
              <a:ext uri="{FF2B5EF4-FFF2-40B4-BE49-F238E27FC236}">
                <a16:creationId xmlns:a16="http://schemas.microsoft.com/office/drawing/2014/main" id="{41CA2B87-E27C-4DAA-553C-C6626A90FDF9}"/>
              </a:ext>
            </a:extLst>
          </p:cNvPr>
          <p:cNvSpPr txBox="1"/>
          <p:nvPr/>
        </p:nvSpPr>
        <p:spPr>
          <a:xfrm>
            <a:off x="2747899" y="1279312"/>
            <a:ext cx="3626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Началото на работещия дисплей</a:t>
            </a:r>
          </a:p>
        </p:txBody>
      </p:sp>
    </p:spTree>
    <p:extLst>
      <p:ext uri="{BB962C8B-B14F-4D97-AF65-F5344CB8AC3E}">
        <p14:creationId xmlns:p14="http://schemas.microsoft.com/office/powerpoint/2010/main" val="365964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авоъгълник: със заоблени ъгли 1">
            <a:extLst>
              <a:ext uri="{FF2B5EF4-FFF2-40B4-BE49-F238E27FC236}">
                <a16:creationId xmlns:a16="http://schemas.microsoft.com/office/drawing/2014/main" id="{3F1FC37E-4F18-E33B-5788-50A6DE971D81}"/>
              </a:ext>
            </a:extLst>
          </p:cNvPr>
          <p:cNvSpPr/>
          <p:nvPr/>
        </p:nvSpPr>
        <p:spPr>
          <a:xfrm>
            <a:off x="1835045" y="1749209"/>
            <a:ext cx="5199936" cy="302189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A45DA4D3-BAB2-C273-2102-0391B1B4E79F}"/>
              </a:ext>
            </a:extLst>
          </p:cNvPr>
          <p:cNvGrpSpPr/>
          <p:nvPr/>
        </p:nvGrpSpPr>
        <p:grpSpPr>
          <a:xfrm>
            <a:off x="464894" y="109480"/>
            <a:ext cx="8145135" cy="4794183"/>
            <a:chOff x="464894" y="109480"/>
            <a:chExt cx="8145135" cy="4794183"/>
          </a:xfrm>
        </p:grpSpPr>
        <p:pic>
          <p:nvPicPr>
            <p:cNvPr id="33" name="Gráfico 32">
              <a:extLst>
                <a:ext uri="{FF2B5EF4-FFF2-40B4-BE49-F238E27FC236}">
                  <a16:creationId xmlns:a16="http://schemas.microsoft.com/office/drawing/2014/main" id="{919552B8-020A-A43A-20AB-55AA56626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9728875">
              <a:off x="1681084" y="109480"/>
              <a:ext cx="942715" cy="1021539"/>
            </a:xfrm>
            <a:prstGeom prst="rect">
              <a:avLst/>
            </a:prstGeom>
          </p:spPr>
        </p:pic>
        <p:pic>
          <p:nvPicPr>
            <p:cNvPr id="34" name="Gráfico 33">
              <a:extLst>
                <a:ext uri="{FF2B5EF4-FFF2-40B4-BE49-F238E27FC236}">
                  <a16:creationId xmlns:a16="http://schemas.microsoft.com/office/drawing/2014/main" id="{E3A19012-FB0B-7134-E7C4-0C12E78D6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24016">
              <a:off x="7925986" y="3916803"/>
              <a:ext cx="684043" cy="986860"/>
            </a:xfrm>
            <a:prstGeom prst="rect">
              <a:avLst/>
            </a:prstGeom>
          </p:spPr>
        </p:pic>
        <p:pic>
          <p:nvPicPr>
            <p:cNvPr id="36" name="Imagen 35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F3D0B4EB-EC98-2D90-3AB4-05CC750D3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4161" flipH="1">
              <a:off x="5114596" y="227548"/>
              <a:ext cx="497096" cy="379081"/>
            </a:xfrm>
            <a:prstGeom prst="rect">
              <a:avLst/>
            </a:prstGeom>
          </p:spPr>
        </p:pic>
        <p:pic>
          <p:nvPicPr>
            <p:cNvPr id="37" name="Imagen 36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2F851128-F3E6-056C-7365-E9D7F78A2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64894" y="928480"/>
              <a:ext cx="420780" cy="456720"/>
            </a:xfrm>
            <a:prstGeom prst="rect">
              <a:avLst/>
            </a:prstGeom>
          </p:spPr>
        </p:pic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3B712549-FED2-CD46-3DC9-8BAA837950F8}"/>
              </a:ext>
            </a:extLst>
          </p:cNvPr>
          <p:cNvGrpSpPr/>
          <p:nvPr/>
        </p:nvGrpSpPr>
        <p:grpSpPr>
          <a:xfrm>
            <a:off x="862866" y="1131081"/>
            <a:ext cx="7949834" cy="3846516"/>
            <a:chOff x="862866" y="1131081"/>
            <a:chExt cx="7949834" cy="3846516"/>
          </a:xfrm>
        </p:grpSpPr>
        <p:pic>
          <p:nvPicPr>
            <p:cNvPr id="39" name="Imagen 38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F979310D-3DCA-A0B9-3D88-FF65AA366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318198" y="1131081"/>
              <a:ext cx="494502" cy="511171"/>
            </a:xfrm>
            <a:prstGeom prst="rect">
              <a:avLst/>
            </a:prstGeom>
          </p:spPr>
        </p:pic>
        <p:pic>
          <p:nvPicPr>
            <p:cNvPr id="40" name="Imagen 39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C48CCE20-21EA-AA70-9CB0-DD7872F11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88307" y="4410233"/>
              <a:ext cx="281272" cy="567364"/>
            </a:xfrm>
            <a:prstGeom prst="rect">
              <a:avLst/>
            </a:prstGeom>
          </p:spPr>
        </p:pic>
        <p:pic>
          <p:nvPicPr>
            <p:cNvPr id="41" name="Imagen 40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7E14C119-DC70-8E73-3EA2-448C4CC06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5883499" y="4355007"/>
              <a:ext cx="565406" cy="351389"/>
            </a:xfrm>
            <a:prstGeom prst="rect">
              <a:avLst/>
            </a:prstGeom>
          </p:spPr>
        </p:pic>
        <p:pic>
          <p:nvPicPr>
            <p:cNvPr id="42" name="Imagen 41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7CD76EB3-DA00-5180-768C-7AE386B5E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62866" y="1378216"/>
              <a:ext cx="365768" cy="528073"/>
            </a:xfrm>
            <a:prstGeom prst="rect">
              <a:avLst/>
            </a:prstGeom>
          </p:spPr>
        </p:pic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D59A7309-B5FF-D3C4-5C13-6AE3D0CCA695}"/>
              </a:ext>
            </a:extLst>
          </p:cNvPr>
          <p:cNvGrpSpPr/>
          <p:nvPr/>
        </p:nvGrpSpPr>
        <p:grpSpPr>
          <a:xfrm>
            <a:off x="1166167" y="455408"/>
            <a:ext cx="7449759" cy="4355077"/>
            <a:chOff x="1166167" y="455408"/>
            <a:chExt cx="7449759" cy="4355077"/>
          </a:xfrm>
        </p:grpSpPr>
        <p:pic>
          <p:nvPicPr>
            <p:cNvPr id="44" name="Gráfico 43">
              <a:extLst>
                <a:ext uri="{FF2B5EF4-FFF2-40B4-BE49-F238E27FC236}">
                  <a16:creationId xmlns:a16="http://schemas.microsoft.com/office/drawing/2014/main" id="{D60BF896-DB01-87C3-76CF-E90452069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1913196" flipV="1">
              <a:off x="1166167" y="3919258"/>
              <a:ext cx="822458" cy="891227"/>
            </a:xfrm>
            <a:prstGeom prst="rect">
              <a:avLst/>
            </a:prstGeom>
          </p:spPr>
        </p:pic>
        <p:pic>
          <p:nvPicPr>
            <p:cNvPr id="47" name="Imagen 46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C1B935C5-75CF-77A9-67C4-A3F910DAD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49516" y="1538236"/>
              <a:ext cx="566410" cy="385071"/>
            </a:xfrm>
            <a:prstGeom prst="rect">
              <a:avLst/>
            </a:prstGeom>
          </p:spPr>
        </p:pic>
        <p:pic>
          <p:nvPicPr>
            <p:cNvPr id="48" name="Imagen 47" descr="Logotipo, Icono&#10;&#10;Descripción generada automáticamente">
              <a:extLst>
                <a:ext uri="{FF2B5EF4-FFF2-40B4-BE49-F238E27FC236}">
                  <a16:creationId xmlns:a16="http://schemas.microsoft.com/office/drawing/2014/main" id="{846FCE0F-BFCD-9756-6665-9D4F01E59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95645" y="455408"/>
              <a:ext cx="482291" cy="473072"/>
            </a:xfrm>
            <a:prstGeom prst="rect">
              <a:avLst/>
            </a:prstGeom>
          </p:spPr>
        </p:pic>
      </p:grpSp>
      <p:sp>
        <p:nvSpPr>
          <p:cNvPr id="9" name="Текстово поле 8">
            <a:extLst>
              <a:ext uri="{FF2B5EF4-FFF2-40B4-BE49-F238E27FC236}">
                <a16:creationId xmlns:a16="http://schemas.microsoft.com/office/drawing/2014/main" id="{46F8CCF0-5C4A-09D4-DCC6-5AB2E267D7EE}"/>
              </a:ext>
            </a:extLst>
          </p:cNvPr>
          <p:cNvSpPr txBox="1"/>
          <p:nvPr/>
        </p:nvSpPr>
        <p:spPr>
          <a:xfrm>
            <a:off x="2589781" y="450279"/>
            <a:ext cx="4278324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500" dirty="0">
                <a:solidFill>
                  <a:schemeClr val="accent1"/>
                </a:solidFill>
              </a:rPr>
              <a:t>Процес на работа</a:t>
            </a:r>
            <a:endParaRPr lang="bg-BG" sz="3500" dirty="0"/>
          </a:p>
          <a:p>
            <a:endParaRPr lang="bg-BG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EC5520-98E0-5624-491A-9B789CC13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206" y="1929712"/>
            <a:ext cx="3726584" cy="2660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Текстово поле 11">
            <a:extLst>
              <a:ext uri="{FF2B5EF4-FFF2-40B4-BE49-F238E27FC236}">
                <a16:creationId xmlns:a16="http://schemas.microsoft.com/office/drawing/2014/main" id="{7DBA5759-A8BF-28DA-9725-0737F2AC2AF8}"/>
              </a:ext>
            </a:extLst>
          </p:cNvPr>
          <p:cNvSpPr txBox="1"/>
          <p:nvPr/>
        </p:nvSpPr>
        <p:spPr>
          <a:xfrm>
            <a:off x="2671019" y="1156840"/>
            <a:ext cx="3734053" cy="381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Минахме през много бъгове…</a:t>
            </a:r>
          </a:p>
        </p:txBody>
      </p:sp>
    </p:spTree>
    <p:extLst>
      <p:ext uri="{BB962C8B-B14F-4D97-AF65-F5344CB8AC3E}">
        <p14:creationId xmlns:p14="http://schemas.microsoft.com/office/powerpoint/2010/main" val="426788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o 43">
            <a:extLst>
              <a:ext uri="{FF2B5EF4-FFF2-40B4-BE49-F238E27FC236}">
                <a16:creationId xmlns:a16="http://schemas.microsoft.com/office/drawing/2014/main" id="{3FD8A323-ED2F-F3F0-3B55-F450D9BE85AE}"/>
              </a:ext>
            </a:extLst>
          </p:cNvPr>
          <p:cNvGrpSpPr/>
          <p:nvPr/>
        </p:nvGrpSpPr>
        <p:grpSpPr>
          <a:xfrm>
            <a:off x="4470932" y="1305172"/>
            <a:ext cx="4205187" cy="3587761"/>
            <a:chOff x="4470932" y="1305172"/>
            <a:chExt cx="4205187" cy="3587761"/>
          </a:xfrm>
        </p:grpSpPr>
        <p:pic>
          <p:nvPicPr>
            <p:cNvPr id="46" name="Gráfico 45">
              <a:extLst>
                <a:ext uri="{FF2B5EF4-FFF2-40B4-BE49-F238E27FC236}">
                  <a16:creationId xmlns:a16="http://schemas.microsoft.com/office/drawing/2014/main" id="{ACF3F4FB-02ED-8A82-5246-064BEDFE9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24016">
              <a:off x="7969656" y="1305172"/>
              <a:ext cx="684043" cy="986860"/>
            </a:xfrm>
            <a:prstGeom prst="rect">
              <a:avLst/>
            </a:prstGeom>
          </p:spPr>
        </p:pic>
        <p:pic>
          <p:nvPicPr>
            <p:cNvPr id="47" name="Gráfico 46">
              <a:extLst>
                <a:ext uri="{FF2B5EF4-FFF2-40B4-BE49-F238E27FC236}">
                  <a16:creationId xmlns:a16="http://schemas.microsoft.com/office/drawing/2014/main" id="{57AADCE4-B883-2971-5496-571D04465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9421322">
              <a:off x="5608262" y="3894797"/>
              <a:ext cx="846709" cy="998136"/>
            </a:xfrm>
            <a:prstGeom prst="rect">
              <a:avLst/>
            </a:prstGeom>
          </p:spPr>
        </p:pic>
        <p:pic>
          <p:nvPicPr>
            <p:cNvPr id="48" name="Imagen 47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2555DFCB-A29B-29FC-7095-6113DE005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45439" flipH="1">
              <a:off x="8179023" y="3769384"/>
              <a:ext cx="497096" cy="379081"/>
            </a:xfrm>
            <a:prstGeom prst="rect">
              <a:avLst/>
            </a:prstGeom>
          </p:spPr>
        </p:pic>
        <p:pic>
          <p:nvPicPr>
            <p:cNvPr id="49" name="Imagen 48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EA9D23D7-D831-10ED-CFEB-94156CD27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70932" y="3769128"/>
              <a:ext cx="420780" cy="456720"/>
            </a:xfrm>
            <a:prstGeom prst="rect">
              <a:avLst/>
            </a:prstGeom>
          </p:spPr>
        </p:pic>
      </p:grpSp>
      <p:grpSp>
        <p:nvGrpSpPr>
          <p:cNvPr id="50" name="Grupo 49">
            <a:extLst>
              <a:ext uri="{FF2B5EF4-FFF2-40B4-BE49-F238E27FC236}">
                <a16:creationId xmlns:a16="http://schemas.microsoft.com/office/drawing/2014/main" id="{22FFD3C1-1920-24DA-B8E1-21B147B96444}"/>
              </a:ext>
            </a:extLst>
          </p:cNvPr>
          <p:cNvGrpSpPr/>
          <p:nvPr/>
        </p:nvGrpSpPr>
        <p:grpSpPr>
          <a:xfrm>
            <a:off x="423194" y="1199937"/>
            <a:ext cx="7720010" cy="3505330"/>
            <a:chOff x="357279" y="1201700"/>
            <a:chExt cx="7720010" cy="3505330"/>
          </a:xfrm>
        </p:grpSpPr>
        <p:pic>
          <p:nvPicPr>
            <p:cNvPr id="51" name="Imagen 50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FD0F15EE-484C-4D9E-93E3-276185281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57279" y="1201700"/>
              <a:ext cx="494502" cy="511171"/>
            </a:xfrm>
            <a:prstGeom prst="rect">
              <a:avLst/>
            </a:prstGeom>
          </p:spPr>
        </p:pic>
        <p:pic>
          <p:nvPicPr>
            <p:cNvPr id="52" name="Imagen 51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D4D20C36-4B12-B9E2-DCBA-254A9872D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313353" y="2825463"/>
              <a:ext cx="281272" cy="567364"/>
            </a:xfrm>
            <a:prstGeom prst="rect">
              <a:avLst/>
            </a:prstGeom>
          </p:spPr>
        </p:pic>
        <p:pic>
          <p:nvPicPr>
            <p:cNvPr id="53" name="Imagen 52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1B49EB6D-6FD5-0E63-242D-95C9F5222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7618892" y="4248632"/>
              <a:ext cx="565406" cy="351389"/>
            </a:xfrm>
            <a:prstGeom prst="rect">
              <a:avLst/>
            </a:prstGeom>
          </p:spPr>
        </p:pic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FE71A9F9-7EAC-A5B0-4CC1-B11F97304A9F}"/>
              </a:ext>
            </a:extLst>
          </p:cNvPr>
          <p:cNvGrpSpPr/>
          <p:nvPr/>
        </p:nvGrpSpPr>
        <p:grpSpPr>
          <a:xfrm>
            <a:off x="423194" y="1512520"/>
            <a:ext cx="4308798" cy="3188684"/>
            <a:chOff x="350233" y="1495163"/>
            <a:chExt cx="4308798" cy="3188684"/>
          </a:xfrm>
        </p:grpSpPr>
        <p:pic>
          <p:nvPicPr>
            <p:cNvPr id="56" name="Gráfico 55">
              <a:extLst>
                <a:ext uri="{FF2B5EF4-FFF2-40B4-BE49-F238E27FC236}">
                  <a16:creationId xmlns:a16="http://schemas.microsoft.com/office/drawing/2014/main" id="{4B651B14-DB45-E0BB-9A34-B5FE902E2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1619168" flipV="1">
              <a:off x="1884288" y="3792620"/>
              <a:ext cx="822458" cy="891227"/>
            </a:xfrm>
            <a:prstGeom prst="rect">
              <a:avLst/>
            </a:prstGeom>
          </p:spPr>
        </p:pic>
        <p:pic>
          <p:nvPicPr>
            <p:cNvPr id="57" name="Imagen 56" descr="Icono&#10;&#10;Descripción generada automáticamente">
              <a:extLst>
                <a:ext uri="{FF2B5EF4-FFF2-40B4-BE49-F238E27FC236}">
                  <a16:creationId xmlns:a16="http://schemas.microsoft.com/office/drawing/2014/main" id="{229950CB-6CB5-1F1C-0513-A81518DE3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50233" y="3905301"/>
              <a:ext cx="506406" cy="528073"/>
            </a:xfrm>
            <a:prstGeom prst="rect">
              <a:avLst/>
            </a:prstGeom>
          </p:spPr>
        </p:pic>
        <p:pic>
          <p:nvPicPr>
            <p:cNvPr id="59" name="Imagen 58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823BB438-E14C-ACD0-0B8F-6BF22CE0D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96115" flipH="1">
              <a:off x="494022" y="1594046"/>
              <a:ext cx="566410" cy="385071"/>
            </a:xfrm>
            <a:prstGeom prst="rect">
              <a:avLst/>
            </a:prstGeom>
          </p:spPr>
        </p:pic>
        <p:pic>
          <p:nvPicPr>
            <p:cNvPr id="60" name="Imagen 59" descr="Logotipo, Icono&#10;&#10;Descripción generada automáticamente">
              <a:extLst>
                <a:ext uri="{FF2B5EF4-FFF2-40B4-BE49-F238E27FC236}">
                  <a16:creationId xmlns:a16="http://schemas.microsoft.com/office/drawing/2014/main" id="{65940058-594A-01D9-2852-2F97327C4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176740" y="1495163"/>
              <a:ext cx="482291" cy="473072"/>
            </a:xfrm>
            <a:prstGeom prst="rect">
              <a:avLst/>
            </a:prstGeom>
          </p:spPr>
        </p:pic>
      </p:grpSp>
      <p:sp>
        <p:nvSpPr>
          <p:cNvPr id="17" name="Текстово поле 16">
            <a:extLst>
              <a:ext uri="{FF2B5EF4-FFF2-40B4-BE49-F238E27FC236}">
                <a16:creationId xmlns:a16="http://schemas.microsoft.com/office/drawing/2014/main" id="{7BC52070-0634-0A7D-882F-50E1C6C98EE3}"/>
              </a:ext>
            </a:extLst>
          </p:cNvPr>
          <p:cNvSpPr txBox="1"/>
          <p:nvPr/>
        </p:nvSpPr>
        <p:spPr>
          <a:xfrm>
            <a:off x="2589781" y="450279"/>
            <a:ext cx="4278324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500" dirty="0">
                <a:solidFill>
                  <a:schemeClr val="accent1"/>
                </a:solidFill>
              </a:rPr>
              <a:t>Процес на работа</a:t>
            </a:r>
            <a:endParaRPr lang="bg-BG" sz="3500" dirty="0"/>
          </a:p>
          <a:p>
            <a:endParaRPr lang="bg-BG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30BD498-6ACD-4F7B-09F3-D412BA417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" y="2180526"/>
            <a:ext cx="3157767" cy="241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40A3F71A-1CE8-3567-9BD8-70C6BA073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687" y="2177933"/>
            <a:ext cx="3008204" cy="241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D51F3400-ED1A-9C13-D723-F4613268F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434" y="2177933"/>
            <a:ext cx="3008205" cy="241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Текстово поле 17">
            <a:extLst>
              <a:ext uri="{FF2B5EF4-FFF2-40B4-BE49-F238E27FC236}">
                <a16:creationId xmlns:a16="http://schemas.microsoft.com/office/drawing/2014/main" id="{74EC6243-1706-BB68-19E2-1137B0554F13}"/>
              </a:ext>
            </a:extLst>
          </p:cNvPr>
          <p:cNvSpPr txBox="1"/>
          <p:nvPr/>
        </p:nvSpPr>
        <p:spPr>
          <a:xfrm>
            <a:off x="2589781" y="1206608"/>
            <a:ext cx="530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Завършването на устройството</a:t>
            </a:r>
          </a:p>
        </p:txBody>
      </p:sp>
    </p:spTree>
    <p:extLst>
      <p:ext uri="{BB962C8B-B14F-4D97-AF65-F5344CB8AC3E}">
        <p14:creationId xmlns:p14="http://schemas.microsoft.com/office/powerpoint/2010/main" val="2346832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авоъгълник: със заоблени ъгли 1">
            <a:extLst>
              <a:ext uri="{FF2B5EF4-FFF2-40B4-BE49-F238E27FC236}">
                <a16:creationId xmlns:a16="http://schemas.microsoft.com/office/drawing/2014/main" id="{8A78DB11-7D68-7A5E-DD56-79A1E7022AFF}"/>
              </a:ext>
            </a:extLst>
          </p:cNvPr>
          <p:cNvSpPr/>
          <p:nvPr/>
        </p:nvSpPr>
        <p:spPr>
          <a:xfrm>
            <a:off x="1902542" y="2249982"/>
            <a:ext cx="5020158" cy="289351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E880D46-5EAE-45C7-BE76-5AF3DE03E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>
                <a:solidFill>
                  <a:schemeClr val="accent1"/>
                </a:solidFill>
              </a:rPr>
              <a:t>Идей</a:t>
            </a:r>
            <a:r>
              <a:rPr lang="bg-BG" dirty="0">
                <a:solidFill>
                  <a:schemeClr val="accent1"/>
                </a:solidFill>
              </a:rPr>
              <a:t> за бъдещето на това устройство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69" name="Grupo 68">
            <a:extLst>
              <a:ext uri="{FF2B5EF4-FFF2-40B4-BE49-F238E27FC236}">
                <a16:creationId xmlns:a16="http://schemas.microsoft.com/office/drawing/2014/main" id="{8BC3C190-AF14-41B6-422F-6F62FB821D49}"/>
              </a:ext>
            </a:extLst>
          </p:cNvPr>
          <p:cNvGrpSpPr/>
          <p:nvPr/>
        </p:nvGrpSpPr>
        <p:grpSpPr>
          <a:xfrm>
            <a:off x="84973" y="906993"/>
            <a:ext cx="8828558" cy="3679372"/>
            <a:chOff x="84973" y="906993"/>
            <a:chExt cx="8828558" cy="3679372"/>
          </a:xfrm>
        </p:grpSpPr>
        <p:pic>
          <p:nvPicPr>
            <p:cNvPr id="70" name="Gráfico 69">
              <a:extLst>
                <a:ext uri="{FF2B5EF4-FFF2-40B4-BE49-F238E27FC236}">
                  <a16:creationId xmlns:a16="http://schemas.microsoft.com/office/drawing/2014/main" id="{A99063EB-0D9B-6754-E20A-0790FAC74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1094127">
              <a:off x="84973" y="906993"/>
              <a:ext cx="942715" cy="1021539"/>
            </a:xfrm>
            <a:prstGeom prst="rect">
              <a:avLst/>
            </a:prstGeom>
          </p:spPr>
        </p:pic>
        <p:pic>
          <p:nvPicPr>
            <p:cNvPr id="71" name="Gráfico 70">
              <a:extLst>
                <a:ext uri="{FF2B5EF4-FFF2-40B4-BE49-F238E27FC236}">
                  <a16:creationId xmlns:a16="http://schemas.microsoft.com/office/drawing/2014/main" id="{3CCC30B5-7D3D-AE1B-CCDD-17AFF74E1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6448139">
              <a:off x="8078079" y="1398703"/>
              <a:ext cx="684043" cy="986860"/>
            </a:xfrm>
            <a:prstGeom prst="rect">
              <a:avLst/>
            </a:prstGeom>
          </p:spPr>
        </p:pic>
        <p:pic>
          <p:nvPicPr>
            <p:cNvPr id="73" name="Imagen 72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65E6C760-E1C7-1E1D-7E14-42A81F669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4161" flipH="1">
              <a:off x="951716" y="4207284"/>
              <a:ext cx="497096" cy="379081"/>
            </a:xfrm>
            <a:prstGeom prst="rect">
              <a:avLst/>
            </a:prstGeom>
          </p:spPr>
        </p:pic>
        <p:pic>
          <p:nvPicPr>
            <p:cNvPr id="74" name="Imagen 73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9F6ACE1A-5D20-77E6-88BE-9C3BA347B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30877" y="3844800"/>
              <a:ext cx="420780" cy="456720"/>
            </a:xfrm>
            <a:prstGeom prst="rect">
              <a:avLst/>
            </a:prstGeom>
          </p:spPr>
        </p:pic>
      </p:grpSp>
      <p:grpSp>
        <p:nvGrpSpPr>
          <p:cNvPr id="75" name="Grupo 74">
            <a:extLst>
              <a:ext uri="{FF2B5EF4-FFF2-40B4-BE49-F238E27FC236}">
                <a16:creationId xmlns:a16="http://schemas.microsoft.com/office/drawing/2014/main" id="{B082FE07-58C4-5541-16B8-D58964CF59BE}"/>
              </a:ext>
            </a:extLst>
          </p:cNvPr>
          <p:cNvGrpSpPr/>
          <p:nvPr/>
        </p:nvGrpSpPr>
        <p:grpSpPr>
          <a:xfrm>
            <a:off x="556331" y="202660"/>
            <a:ext cx="8258726" cy="4484373"/>
            <a:chOff x="547239" y="191381"/>
            <a:chExt cx="8258726" cy="4484373"/>
          </a:xfrm>
        </p:grpSpPr>
        <p:pic>
          <p:nvPicPr>
            <p:cNvPr id="77" name="Imagen 76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E9204DF2-0EA4-CD9A-664E-10973F226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524693" y="2524103"/>
              <a:ext cx="281272" cy="567364"/>
            </a:xfrm>
            <a:prstGeom prst="rect">
              <a:avLst/>
            </a:prstGeom>
          </p:spPr>
        </p:pic>
        <p:pic>
          <p:nvPicPr>
            <p:cNvPr id="78" name="Imagen 77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F4AF464A-4ED8-3BBC-F9D1-03143626D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5177614" y="4217356"/>
              <a:ext cx="565406" cy="351389"/>
            </a:xfrm>
            <a:prstGeom prst="rect">
              <a:avLst/>
            </a:prstGeom>
          </p:spPr>
        </p:pic>
        <p:pic>
          <p:nvPicPr>
            <p:cNvPr id="79" name="Imagen 78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912DF9F3-1AD5-4465-FEE9-90559068B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47239" y="191381"/>
              <a:ext cx="365768" cy="528073"/>
            </a:xfrm>
            <a:prstGeom prst="rect">
              <a:avLst/>
            </a:prstGeom>
          </p:spPr>
        </p:pic>
      </p:grpSp>
      <p:grpSp>
        <p:nvGrpSpPr>
          <p:cNvPr id="80" name="Grupo 79">
            <a:extLst>
              <a:ext uri="{FF2B5EF4-FFF2-40B4-BE49-F238E27FC236}">
                <a16:creationId xmlns:a16="http://schemas.microsoft.com/office/drawing/2014/main" id="{F6BA42AF-85EC-FA27-B28C-AB8E786DAA11}"/>
              </a:ext>
            </a:extLst>
          </p:cNvPr>
          <p:cNvGrpSpPr/>
          <p:nvPr/>
        </p:nvGrpSpPr>
        <p:grpSpPr>
          <a:xfrm>
            <a:off x="276991" y="289172"/>
            <a:ext cx="8477475" cy="4524782"/>
            <a:chOff x="-93430" y="81210"/>
            <a:chExt cx="8477475" cy="4524782"/>
          </a:xfrm>
        </p:grpSpPr>
        <p:pic>
          <p:nvPicPr>
            <p:cNvPr id="81" name="Gráfico 80">
              <a:extLst>
                <a:ext uri="{FF2B5EF4-FFF2-40B4-BE49-F238E27FC236}">
                  <a16:creationId xmlns:a16="http://schemas.microsoft.com/office/drawing/2014/main" id="{60B3EF51-709A-C20E-C750-54BE340C8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 flipV="1">
              <a:off x="2256402" y="3714765"/>
              <a:ext cx="822458" cy="891227"/>
            </a:xfrm>
            <a:prstGeom prst="rect">
              <a:avLst/>
            </a:prstGeom>
          </p:spPr>
        </p:pic>
        <p:pic>
          <p:nvPicPr>
            <p:cNvPr id="82" name="Imagen 81" descr="Icono&#10;&#10;Descripción generada automáticamente">
              <a:extLst>
                <a:ext uri="{FF2B5EF4-FFF2-40B4-BE49-F238E27FC236}">
                  <a16:creationId xmlns:a16="http://schemas.microsoft.com/office/drawing/2014/main" id="{54D3F624-9FD9-84D2-7B04-F0C07F8C3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93430" y="3582836"/>
              <a:ext cx="506406" cy="528073"/>
            </a:xfrm>
            <a:prstGeom prst="rect">
              <a:avLst/>
            </a:prstGeom>
          </p:spPr>
        </p:pic>
        <p:pic>
          <p:nvPicPr>
            <p:cNvPr id="84" name="Imagen 83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828602D4-AC75-7771-F912-2F7D82BC4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93343" y="3846873"/>
              <a:ext cx="566410" cy="385071"/>
            </a:xfrm>
            <a:prstGeom prst="rect">
              <a:avLst/>
            </a:prstGeom>
          </p:spPr>
        </p:pic>
        <p:pic>
          <p:nvPicPr>
            <p:cNvPr id="85" name="Imagen 84" descr="Logotipo, Icono&#10;&#10;Descripción generada automáticamente">
              <a:extLst>
                <a:ext uri="{FF2B5EF4-FFF2-40B4-BE49-F238E27FC236}">
                  <a16:creationId xmlns:a16="http://schemas.microsoft.com/office/drawing/2014/main" id="{7E8CB3E1-E6DE-B5A8-45BF-59BE23787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901754" y="81210"/>
              <a:ext cx="482291" cy="473072"/>
            </a:xfrm>
            <a:prstGeom prst="rect">
              <a:avLst/>
            </a:prstGeom>
          </p:spPr>
        </p:pic>
      </p:grpSp>
      <p:sp>
        <p:nvSpPr>
          <p:cNvPr id="49" name="Текстово поле 48">
            <a:extLst>
              <a:ext uri="{FF2B5EF4-FFF2-40B4-BE49-F238E27FC236}">
                <a16:creationId xmlns:a16="http://schemas.microsoft.com/office/drawing/2014/main" id="{383408A9-B697-5260-9FE9-D1C50C98D4F6}"/>
              </a:ext>
            </a:extLst>
          </p:cNvPr>
          <p:cNvSpPr txBox="1"/>
          <p:nvPr/>
        </p:nvSpPr>
        <p:spPr>
          <a:xfrm>
            <a:off x="1039456" y="1049653"/>
            <a:ext cx="71416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buFont typeface="+mj-lt"/>
              <a:buAutoNum type="arabicPeriod"/>
            </a:pPr>
            <a:r>
              <a:rPr lang="bg-BG" dirty="0"/>
              <a:t> Да се създаде база данни в която да се запазват повече продукти и да се свърже с апарата</a:t>
            </a:r>
          </a:p>
          <a:p>
            <a:pPr algn="l" fontAlgn="base">
              <a:buFont typeface="+mj-lt"/>
              <a:buAutoNum type="arabicPeriod"/>
            </a:pPr>
            <a:r>
              <a:rPr lang="bg-BG" dirty="0"/>
              <a:t> Да се добавят нови функции като връщане на </a:t>
            </a:r>
            <a:r>
              <a:rPr lang="bg-BG" dirty="0" err="1"/>
              <a:t>ресто,отваряне</a:t>
            </a:r>
            <a:r>
              <a:rPr lang="bg-BG" dirty="0"/>
              <a:t> на онази касичка с парите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342D20-2660-B4DB-A4F9-EEBE63D871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60"/>
          <a:stretch/>
        </p:blipFill>
        <p:spPr bwMode="auto">
          <a:xfrm>
            <a:off x="2484890" y="2535382"/>
            <a:ext cx="3656153" cy="24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6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o 41">
            <a:extLst>
              <a:ext uri="{FF2B5EF4-FFF2-40B4-BE49-F238E27FC236}">
                <a16:creationId xmlns:a16="http://schemas.microsoft.com/office/drawing/2014/main" id="{413D0A7F-F534-22C0-DB42-E6A302CA09DB}"/>
              </a:ext>
            </a:extLst>
          </p:cNvPr>
          <p:cNvGrpSpPr/>
          <p:nvPr/>
        </p:nvGrpSpPr>
        <p:grpSpPr>
          <a:xfrm>
            <a:off x="389164" y="30659"/>
            <a:ext cx="8365671" cy="4543087"/>
            <a:chOff x="200293" y="89621"/>
            <a:chExt cx="8365671" cy="4543087"/>
          </a:xfrm>
        </p:grpSpPr>
        <p:pic>
          <p:nvPicPr>
            <p:cNvPr id="43" name="Gráfico 42">
              <a:extLst>
                <a:ext uri="{FF2B5EF4-FFF2-40B4-BE49-F238E27FC236}">
                  <a16:creationId xmlns:a16="http://schemas.microsoft.com/office/drawing/2014/main" id="{A676C985-7C58-A576-6324-89FC06A66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6280650">
              <a:off x="239705" y="50209"/>
              <a:ext cx="942715" cy="1021539"/>
            </a:xfrm>
            <a:prstGeom prst="rect">
              <a:avLst/>
            </a:prstGeom>
          </p:spPr>
        </p:pic>
        <p:pic>
          <p:nvPicPr>
            <p:cNvPr id="44" name="Gráfico 43">
              <a:extLst>
                <a:ext uri="{FF2B5EF4-FFF2-40B4-BE49-F238E27FC236}">
                  <a16:creationId xmlns:a16="http://schemas.microsoft.com/office/drawing/2014/main" id="{C3EE347B-254A-7160-E57B-C454D4BCE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6740812">
              <a:off x="7586823" y="-13901"/>
              <a:ext cx="684043" cy="986860"/>
            </a:xfrm>
            <a:prstGeom prst="rect">
              <a:avLst/>
            </a:prstGeom>
          </p:spPr>
        </p:pic>
        <p:pic>
          <p:nvPicPr>
            <p:cNvPr id="45" name="Gráfico 44">
              <a:extLst>
                <a:ext uri="{FF2B5EF4-FFF2-40B4-BE49-F238E27FC236}">
                  <a16:creationId xmlns:a16="http://schemas.microsoft.com/office/drawing/2014/main" id="{D9D25434-4A90-FABB-9679-1CC58966D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5408014">
              <a:off x="7643541" y="3710286"/>
              <a:ext cx="846709" cy="998136"/>
            </a:xfrm>
            <a:prstGeom prst="rect">
              <a:avLst/>
            </a:prstGeom>
          </p:spPr>
        </p:pic>
        <p:pic>
          <p:nvPicPr>
            <p:cNvPr id="46" name="Imagen 45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C5E5BAAB-4DA6-4603-87E4-429B8288C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4161" flipH="1">
              <a:off x="5733711" y="535717"/>
              <a:ext cx="497096" cy="379081"/>
            </a:xfrm>
            <a:prstGeom prst="rect">
              <a:avLst/>
            </a:prstGeom>
          </p:spPr>
        </p:pic>
      </p:grpSp>
      <p:pic>
        <p:nvPicPr>
          <p:cNvPr id="49" name="Imagen 48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D97A98C1-F136-4702-6637-9ACB15AF3D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71551" y="983473"/>
            <a:ext cx="494502" cy="511171"/>
          </a:xfrm>
          <a:prstGeom prst="rect">
            <a:avLst/>
          </a:prstGeom>
        </p:spPr>
      </p:pic>
      <p:grpSp>
        <p:nvGrpSpPr>
          <p:cNvPr id="53" name="Grupo 52">
            <a:extLst>
              <a:ext uri="{FF2B5EF4-FFF2-40B4-BE49-F238E27FC236}">
                <a16:creationId xmlns:a16="http://schemas.microsoft.com/office/drawing/2014/main" id="{AEA9C0BF-5910-E3D6-419F-1B9DA954F546}"/>
              </a:ext>
            </a:extLst>
          </p:cNvPr>
          <p:cNvGrpSpPr/>
          <p:nvPr/>
        </p:nvGrpSpPr>
        <p:grpSpPr>
          <a:xfrm>
            <a:off x="3548369" y="158541"/>
            <a:ext cx="5447865" cy="5027152"/>
            <a:chOff x="3548369" y="158541"/>
            <a:chExt cx="5447865" cy="5027152"/>
          </a:xfrm>
        </p:grpSpPr>
        <p:pic>
          <p:nvPicPr>
            <p:cNvPr id="54" name="Gráfico 53">
              <a:extLst>
                <a:ext uri="{FF2B5EF4-FFF2-40B4-BE49-F238E27FC236}">
                  <a16:creationId xmlns:a16="http://schemas.microsoft.com/office/drawing/2014/main" id="{1448B16E-2A9C-D4E8-31D1-BD0C1C19C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5532827" flipV="1">
              <a:off x="3582754" y="4328850"/>
              <a:ext cx="822458" cy="891227"/>
            </a:xfrm>
            <a:prstGeom prst="rect">
              <a:avLst/>
            </a:prstGeom>
          </p:spPr>
        </p:pic>
        <p:pic>
          <p:nvPicPr>
            <p:cNvPr id="55" name="Imagen 54" descr="Icono&#10;&#10;Descripción generada automáticamente">
              <a:extLst>
                <a:ext uri="{FF2B5EF4-FFF2-40B4-BE49-F238E27FC236}">
                  <a16:creationId xmlns:a16="http://schemas.microsoft.com/office/drawing/2014/main" id="{D00D3890-3531-8BEA-D6F7-3784CE3A4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624000" y="158541"/>
              <a:ext cx="506406" cy="528073"/>
            </a:xfrm>
            <a:prstGeom prst="rect">
              <a:avLst/>
            </a:prstGeom>
          </p:spPr>
        </p:pic>
        <p:pic>
          <p:nvPicPr>
            <p:cNvPr id="56" name="Imagen 55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0A3301A2-7DC6-FD7E-0C74-AA4050AE3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8441370" y="1836527"/>
              <a:ext cx="554864" cy="401322"/>
            </a:xfrm>
            <a:prstGeom prst="rect">
              <a:avLst/>
            </a:prstGeom>
          </p:spPr>
        </p:pic>
        <p:pic>
          <p:nvPicPr>
            <p:cNvPr id="58" name="Imagen 57" descr="Logotipo, Icono&#10;&#10;Descripción generada automáticamente">
              <a:extLst>
                <a:ext uri="{FF2B5EF4-FFF2-40B4-BE49-F238E27FC236}">
                  <a16:creationId xmlns:a16="http://schemas.microsoft.com/office/drawing/2014/main" id="{134F0662-6BCE-28F2-51E7-27E10C2C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54627" y="2747122"/>
              <a:ext cx="482291" cy="473072"/>
            </a:xfrm>
            <a:prstGeom prst="rect">
              <a:avLst/>
            </a:prstGeom>
          </p:spPr>
        </p:pic>
      </p:grpSp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9B2152F2-BA8D-BB01-D35E-29BEE9DA43DB}"/>
              </a:ext>
            </a:extLst>
          </p:cNvPr>
          <p:cNvSpPr txBox="1"/>
          <p:nvPr/>
        </p:nvSpPr>
        <p:spPr>
          <a:xfrm>
            <a:off x="676067" y="742592"/>
            <a:ext cx="786917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000" dirty="0">
                <a:solidFill>
                  <a:schemeClr val="accent4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Разпределение на задачи:</a:t>
            </a:r>
          </a:p>
          <a:p>
            <a:r>
              <a:rPr lang="bg-BG" sz="2000" dirty="0">
                <a:solidFill>
                  <a:schemeClr val="accent4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Анелия </a:t>
            </a:r>
            <a:r>
              <a:rPr lang="bg-BG" sz="2000" dirty="0" err="1">
                <a:solidFill>
                  <a:schemeClr val="accent4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Лявова</a:t>
            </a:r>
            <a:r>
              <a:rPr lang="bg-BG" sz="2000" dirty="0">
                <a:solidFill>
                  <a:schemeClr val="accent4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: </a:t>
            </a:r>
            <a:r>
              <a:rPr lang="ru-RU" sz="2000" b="0" i="0" dirty="0">
                <a:solidFill>
                  <a:schemeClr val="accent4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код за </a:t>
            </a:r>
            <a:r>
              <a:rPr lang="ru-RU" sz="2000" b="0" i="0" dirty="0" err="1">
                <a:solidFill>
                  <a:schemeClr val="accent4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ардуино</a:t>
            </a:r>
            <a:r>
              <a:rPr lang="ru-RU" sz="2000" b="0" i="0" dirty="0">
                <a:solidFill>
                  <a:schemeClr val="accent4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 и документация</a:t>
            </a:r>
          </a:p>
          <a:p>
            <a:endParaRPr lang="ru-RU" sz="2000" b="0" i="0" dirty="0">
              <a:solidFill>
                <a:schemeClr val="accent4"/>
              </a:solidFill>
              <a:effectLst/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r>
              <a:rPr lang="ru-RU" sz="2000" dirty="0">
                <a:solidFill>
                  <a:schemeClr val="accent4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Стоян Димитров: </a:t>
            </a:r>
            <a:r>
              <a:rPr lang="ru-RU" sz="2000" b="0" i="0" dirty="0">
                <a:solidFill>
                  <a:schemeClr val="accent4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презентация и </a:t>
            </a:r>
            <a:r>
              <a:rPr lang="ru-RU" sz="2000" b="0" i="0" dirty="0" err="1">
                <a:solidFill>
                  <a:schemeClr val="accent4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свързване</a:t>
            </a:r>
            <a:r>
              <a:rPr lang="ru-RU" sz="2000" b="0" i="0" dirty="0">
                <a:solidFill>
                  <a:schemeClr val="accent4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 на </a:t>
            </a:r>
            <a:r>
              <a:rPr lang="ru-RU" sz="2000" b="0" i="0" dirty="0" err="1">
                <a:solidFill>
                  <a:schemeClr val="accent4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устройството</a:t>
            </a:r>
            <a:endParaRPr lang="ru-RU" sz="2000" b="0" i="0" dirty="0">
              <a:solidFill>
                <a:schemeClr val="accent4"/>
              </a:solidFill>
              <a:effectLst/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endParaRPr lang="ru-RU" sz="2000" b="0" i="0" dirty="0">
              <a:solidFill>
                <a:schemeClr val="accent4"/>
              </a:solidFill>
              <a:effectLst/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r>
              <a:rPr lang="ru-RU" sz="2000" dirty="0">
                <a:solidFill>
                  <a:schemeClr val="accent4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Веселин </a:t>
            </a:r>
            <a:r>
              <a:rPr lang="ru-RU" sz="2000" dirty="0" err="1">
                <a:solidFill>
                  <a:schemeClr val="accent4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Пискачев</a:t>
            </a:r>
            <a:r>
              <a:rPr lang="ru-RU" sz="2000" dirty="0">
                <a:solidFill>
                  <a:schemeClr val="accent4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: </a:t>
            </a:r>
            <a:r>
              <a:rPr lang="ru-RU" sz="2000" dirty="0" err="1">
                <a:solidFill>
                  <a:schemeClr val="accent4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с</a:t>
            </a:r>
            <a:r>
              <a:rPr lang="ru-RU" sz="2000" b="0" i="0" dirty="0" err="1">
                <a:solidFill>
                  <a:schemeClr val="accent4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набдяване</a:t>
            </a:r>
            <a:r>
              <a:rPr lang="ru-RU" sz="2000" b="0" i="0" dirty="0">
                <a:solidFill>
                  <a:schemeClr val="accent4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 с </a:t>
            </a:r>
            <a:r>
              <a:rPr lang="ru-RU" sz="2000" b="0" i="0" dirty="0" err="1">
                <a:solidFill>
                  <a:schemeClr val="accent4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необходимите</a:t>
            </a:r>
            <a:r>
              <a:rPr lang="ru-RU" sz="2000" b="0" i="0" dirty="0">
                <a:solidFill>
                  <a:schemeClr val="accent4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ru-RU" sz="2000" b="0" i="0" dirty="0" err="1">
                <a:solidFill>
                  <a:schemeClr val="accent4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компоненти</a:t>
            </a:r>
            <a:r>
              <a:rPr lang="ru-RU" sz="2000" b="0" i="0" dirty="0">
                <a:solidFill>
                  <a:schemeClr val="accent4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 и </a:t>
            </a:r>
            <a:r>
              <a:rPr lang="ru-RU" sz="2000" b="0" i="0" dirty="0" err="1">
                <a:solidFill>
                  <a:schemeClr val="accent4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помощ</a:t>
            </a:r>
            <a:r>
              <a:rPr lang="ru-RU" sz="2000" b="0" i="0" dirty="0">
                <a:solidFill>
                  <a:schemeClr val="accent4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ru-RU" sz="2000" b="0" i="0" dirty="0" err="1">
                <a:solidFill>
                  <a:schemeClr val="accent4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със</a:t>
            </a:r>
            <a:r>
              <a:rPr lang="ru-RU" sz="2000" b="0" i="0" dirty="0">
                <a:solidFill>
                  <a:schemeClr val="accent4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ru-RU" sz="2000" b="0" i="0" dirty="0" err="1">
                <a:solidFill>
                  <a:schemeClr val="accent4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свързването</a:t>
            </a:r>
            <a:r>
              <a:rPr lang="ru-RU" sz="2000" b="0" i="0" dirty="0">
                <a:solidFill>
                  <a:schemeClr val="accent4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 на </a:t>
            </a:r>
            <a:r>
              <a:rPr lang="ru-RU" sz="2000" b="0" i="0" dirty="0" err="1">
                <a:solidFill>
                  <a:schemeClr val="accent4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устройството</a:t>
            </a:r>
            <a:endParaRPr lang="ru-RU" sz="2000" b="0" i="0" dirty="0">
              <a:solidFill>
                <a:schemeClr val="accent4"/>
              </a:solidFill>
              <a:effectLst/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endParaRPr lang="bg-BG" sz="2400" dirty="0">
              <a:solidFill>
                <a:schemeClr val="accent4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endParaRPr lang="bg-BG" sz="3200" dirty="0">
              <a:solidFill>
                <a:schemeClr val="accent4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FC781CA1-126B-5DC4-DC2E-2D24E6DFA555}"/>
              </a:ext>
            </a:extLst>
          </p:cNvPr>
          <p:cNvSpPr txBox="1"/>
          <p:nvPr/>
        </p:nvSpPr>
        <p:spPr>
          <a:xfrm>
            <a:off x="3483474" y="3754577"/>
            <a:ext cx="2608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20000"/>
                    <a:lumOff val="80000"/>
                  </a:schemeClr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bg-BG" sz="3600" dirty="0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84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Personalizado 8">
      <a:dk1>
        <a:srgbClr val="6C7B46"/>
      </a:dk1>
      <a:lt1>
        <a:srgbClr val="B1C176"/>
      </a:lt1>
      <a:dk2>
        <a:srgbClr val="C2CC9A"/>
      </a:dk2>
      <a:lt2>
        <a:srgbClr val="F39921"/>
      </a:lt2>
      <a:accent1>
        <a:srgbClr val="FEC928"/>
      </a:accent1>
      <a:accent2>
        <a:srgbClr val="424B2B"/>
      </a:accent2>
      <a:accent3>
        <a:srgbClr val="363D2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C2CC9A"/>
      </a:folHlink>
    </a:clrScheme>
    <a:fontScheme name="Personalizado 4">
      <a:majorFont>
        <a:latin typeface="Doppio One"/>
        <a:ea typeface=""/>
        <a:cs typeface=""/>
      </a:majorFont>
      <a:minorFont>
        <a:latin typeface="Cabin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1213</TotalTime>
  <Words>133</Words>
  <Application>Microsoft Office PowerPoint</Application>
  <PresentationFormat>Презентация на цял екран (16:9)</PresentationFormat>
  <Paragraphs>24</Paragraphs>
  <Slides>8</Slides>
  <Notes>1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8</vt:i4>
      </vt:variant>
    </vt:vector>
  </HeadingPairs>
  <TitlesOfParts>
    <vt:vector size="14" baseType="lpstr">
      <vt:lpstr>Arial</vt:lpstr>
      <vt:lpstr>Cabin</vt:lpstr>
      <vt:lpstr>Calibri</vt:lpstr>
      <vt:lpstr>Cavolini</vt:lpstr>
      <vt:lpstr>Doppio One</vt:lpstr>
      <vt:lpstr>Office Theme</vt:lpstr>
      <vt:lpstr>ПРОЕКТ ПО МОДУЛ 8  ВГРАДЕНИ СИСТЕМИ Касов апарат</vt:lpstr>
      <vt:lpstr>Процес на работа</vt:lpstr>
      <vt:lpstr>Процес на работа</vt:lpstr>
      <vt:lpstr>Презентация на PowerPoint</vt:lpstr>
      <vt:lpstr>Презентация на PowerPoint</vt:lpstr>
      <vt:lpstr>Презентация на PowerPoint</vt:lpstr>
      <vt:lpstr>Идей за бъдещето на това устройство</vt:lpstr>
      <vt:lpstr>Презентация на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ПО МОДУЛ 8  ВГРАДЕНИ СИСТЕМИ Касов апарат</dc:title>
  <cp:lastModifiedBy>Анелия Ц. Лявова</cp:lastModifiedBy>
  <cp:revision>4</cp:revision>
  <dcterms:created xsi:type="dcterms:W3CDTF">2021-10-12T08:06:43Z</dcterms:created>
  <dcterms:modified xsi:type="dcterms:W3CDTF">2023-05-14T07:09:01Z</dcterms:modified>
</cp:coreProperties>
</file>